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6721-1A71-4DD8-BB57-864B2BCBF30B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FF9C-5039-42CF-A8CB-52F077D4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IM5iw4GHbNV6u1EGlELeb4nULncmLIz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Konsol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421748" y="981270"/>
            <a:ext cx="7423150" cy="579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749" y="981271"/>
            <a:ext cx="7452666" cy="5791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421748" y="867746"/>
            <a:ext cx="23182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179092" y="2438822"/>
            <a:ext cx="23182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93706" y="4984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34" y="16865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5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09" y="958857"/>
            <a:ext cx="7296150" cy="5762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270" y="981285"/>
            <a:ext cx="2316660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4716" y="120779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4757" y="120817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270" y="1325033"/>
            <a:ext cx="2316660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270" y="1686023"/>
            <a:ext cx="2316660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8172" y="120779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270" y="2244052"/>
            <a:ext cx="3999813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.SetCursorPosition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10);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34049" y="3868744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270" y="2630207"/>
            <a:ext cx="2316660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1168" y="386874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73937" y="3868744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270" y="2987661"/>
            <a:ext cx="2316660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4769" y="386874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34132" y="3868744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0270" y="3498358"/>
            <a:ext cx="3887603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.SetCursorPosition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27883" y="2543836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0270" y="3907160"/>
            <a:ext cx="2316660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883" y="256460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77924" y="2545598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0270" y="4303907"/>
            <a:ext cx="2765501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7924" y="256460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30478" y="2818156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20797" y="1227303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72479" y="1227303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11198" y="1227303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48876" y="1227303"/>
            <a:ext cx="274320" cy="274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30478" y="6792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0,0</a:t>
            </a:r>
            <a:endParaRPr lang="tr-TR" dirty="0"/>
          </a:p>
        </p:txBody>
      </p:sp>
      <p:sp>
        <p:nvSpPr>
          <p:cNvPr id="33" name="TextBox 32"/>
          <p:cNvSpPr txBox="1"/>
          <p:nvPr/>
        </p:nvSpPr>
        <p:spPr>
          <a:xfrm>
            <a:off x="4409106" y="6792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1,0</a:t>
            </a:r>
            <a:endParaRPr lang="tr-TR" dirty="0"/>
          </a:p>
        </p:txBody>
      </p:sp>
      <p:sp>
        <p:nvSpPr>
          <p:cNvPr id="34" name="TextBox 33"/>
          <p:cNvSpPr txBox="1"/>
          <p:nvPr/>
        </p:nvSpPr>
        <p:spPr>
          <a:xfrm>
            <a:off x="4516633" y="6792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2,0</a:t>
            </a:r>
            <a:endParaRPr lang="tr-TR" dirty="0"/>
          </a:p>
        </p:txBody>
      </p:sp>
      <p:sp>
        <p:nvSpPr>
          <p:cNvPr id="35" name="TextBox 34"/>
          <p:cNvSpPr txBox="1"/>
          <p:nvPr/>
        </p:nvSpPr>
        <p:spPr>
          <a:xfrm>
            <a:off x="4701512" y="6792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3,0</a:t>
            </a:r>
            <a:endParaRPr lang="tr-TR" dirty="0"/>
          </a:p>
        </p:txBody>
      </p:sp>
      <p:sp>
        <p:nvSpPr>
          <p:cNvPr id="36" name="TextBox 35"/>
          <p:cNvSpPr txBox="1"/>
          <p:nvPr/>
        </p:nvSpPr>
        <p:spPr>
          <a:xfrm>
            <a:off x="5063997" y="67926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10,10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48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7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9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4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9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8" dur="9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5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9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1" dur="9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1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3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7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3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3" dur="9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6" dur="9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1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7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77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2" dur="9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9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6" fill="hold">
                          <p:stCondLst>
                            <p:cond delay="indefinite"/>
                          </p:stCondLst>
                          <p:childTnLst>
                            <p:par>
                              <p:cTn id="1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8" presetID="21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9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9" grpId="0"/>
          <p:bldP spid="10" grpId="0"/>
          <p:bldP spid="11" grpId="0"/>
          <p:bldP spid="12" grpId="0" animBg="1"/>
          <p:bldP spid="12" grpId="1" animBg="1"/>
          <p:bldP spid="13" grpId="0"/>
          <p:bldP spid="14" grpId="0"/>
          <p:bldP spid="16" grpId="0" animBg="1"/>
          <p:bldP spid="16" grpId="1" animBg="1"/>
          <p:bldP spid="17" grpId="0"/>
          <p:bldP spid="18" grpId="0"/>
          <p:bldP spid="19" grpId="0" animBg="1"/>
          <p:bldP spid="19" grpId="1" animBg="1"/>
          <p:bldP spid="20" grpId="0"/>
          <p:bldP spid="21" grpId="0" animBg="1"/>
          <p:bldP spid="21" grpId="1" animBg="1"/>
          <p:bldP spid="22" grpId="0"/>
          <p:bldP spid="23" grpId="0"/>
          <p:bldP spid="24" grpId="0" animBg="1"/>
          <p:bldP spid="24" grpId="1" animBg="1"/>
          <p:bldP spid="25" grpId="0"/>
          <p:bldP spid="26" grpId="0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2" grpId="0"/>
          <p:bldP spid="2" grpId="1"/>
          <p:bldP spid="33" grpId="0"/>
          <p:bldP spid="33" grpId="1"/>
          <p:bldP spid="34" grpId="0"/>
          <p:bldP spid="34" grpId="1"/>
          <p:bldP spid="35" grpId="0"/>
          <p:bldP spid="35" grpId="1"/>
          <p:bldP spid="36" grpId="0"/>
          <p:bldP spid="36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7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9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4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9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8" dur="9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5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9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1" dur="9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1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3" dur="9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7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3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3" dur="9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0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56" dur="9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1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7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77" dur="9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2" dur="9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9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6" fill="hold">
                          <p:stCondLst>
                            <p:cond delay="indefinite"/>
                          </p:stCondLst>
                          <p:childTnLst>
                            <p:par>
                              <p:cTn id="1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8" presetID="21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9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  <p:bldP spid="8" grpId="0"/>
          <p:bldP spid="9" grpId="0"/>
          <p:bldP spid="10" grpId="0"/>
          <p:bldP spid="11" grpId="0"/>
          <p:bldP spid="12" grpId="0" animBg="1"/>
          <p:bldP spid="12" grpId="1" animBg="1"/>
          <p:bldP spid="13" grpId="0"/>
          <p:bldP spid="14" grpId="0"/>
          <p:bldP spid="16" grpId="0" animBg="1"/>
          <p:bldP spid="16" grpId="1" animBg="1"/>
          <p:bldP spid="17" grpId="0"/>
          <p:bldP spid="18" grpId="0"/>
          <p:bldP spid="19" grpId="0" animBg="1"/>
          <p:bldP spid="19" grpId="1" animBg="1"/>
          <p:bldP spid="20" grpId="0"/>
          <p:bldP spid="21" grpId="0" animBg="1"/>
          <p:bldP spid="21" grpId="1" animBg="1"/>
          <p:bldP spid="22" grpId="0"/>
          <p:bldP spid="23" grpId="0"/>
          <p:bldP spid="24" grpId="0" animBg="1"/>
          <p:bldP spid="24" grpId="1" animBg="1"/>
          <p:bldP spid="25" grpId="0"/>
          <p:bldP spid="26" grpId="0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2" grpId="0"/>
          <p:bldP spid="2" grpId="1"/>
          <p:bldP spid="33" grpId="0"/>
          <p:bldP spid="33" grpId="1"/>
          <p:bldP spid="34" grpId="0"/>
          <p:bldP spid="34" grpId="1"/>
          <p:bldP spid="35" grpId="0"/>
          <p:bldP spid="35" grpId="1"/>
          <p:bldP spid="36" grpId="0"/>
          <p:bldP spid="36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190" y="1304207"/>
            <a:ext cx="3200420" cy="1969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=0;i&lt;10;i++)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endParaRPr lang="tr-TR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583299"/>
            <a:ext cx="7296150" cy="5762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690" y="2508986"/>
            <a:ext cx="2316660" cy="343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"*"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0450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3031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0532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3113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294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2875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976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7557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3376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5957" y="83268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995845"/>
            <a:ext cx="3887603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.SetCursorPosition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7475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0056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7557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0138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7319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9900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001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4582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10401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62982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4935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0133" y="2134687"/>
            <a:ext cx="3999813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.SetCursorPosition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i+5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0133" y="2134686"/>
            <a:ext cx="4224233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.SetCursorPosition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i+5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tr-T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i+5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7315" y="214510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4816" y="242889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2317" y="268086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8136" y="296465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8576" y="321661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79420" y="350041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17038" y="375826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82042" y="406084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07766" y="429990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41544" y="453896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8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6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7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85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88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89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92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93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6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97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100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1" dur="1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5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8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9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12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13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16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17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20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21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1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1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6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5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1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1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4.81481E-6 L 0.03607 0.16621 " pathEditMode="relative" rAng="0" ptsTypes="AA">
                                          <p:cBhvr>
                                            <p:cTn id="186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828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0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193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4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97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8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201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02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205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06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9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10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13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14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17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18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0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21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2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5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6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2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6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8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50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2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54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6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58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0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62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4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6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8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70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2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74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6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78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0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2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4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6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8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9" fill="hold">
                          <p:stCondLst>
                            <p:cond delay="indefinite"/>
                          </p:stCondLst>
                          <p:childTnLst>
                            <p:par>
                              <p:cTn id="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8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99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02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03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5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306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07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310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11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314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15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8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19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322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23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26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27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330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1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34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5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38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9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0" dur="1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1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2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3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6" dur="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7" dur="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8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6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2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3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4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8" dur="1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9" dur="1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0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4" dur="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5" dur="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6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0" dur="1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1" dur="1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2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8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6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7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8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2" dur="1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3" dur="1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4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8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9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0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7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08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11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2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4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415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6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8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19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2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2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3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2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7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28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0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431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32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435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36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39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40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443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44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5" grpId="0"/>
          <p:bldP spid="7" grpId="0"/>
          <p:bldP spid="7" grpId="1"/>
          <p:bldP spid="8" grpId="0"/>
          <p:bldP spid="8" grpId="1"/>
          <p:bldP spid="9" grpId="0"/>
          <p:bldP spid="9" grpId="1"/>
          <p:bldP spid="10" grpId="0"/>
          <p:bldP spid="10" grpId="1"/>
          <p:bldP spid="11" grpId="0"/>
          <p:bldP spid="11" grpId="1"/>
          <p:bldP spid="12" grpId="0"/>
          <p:bldP spid="12" grpId="1"/>
          <p:bldP spid="13" grpId="0"/>
          <p:bldP spid="13" grpId="1"/>
          <p:bldP spid="14" grpId="0"/>
          <p:bldP spid="14" grpId="1"/>
          <p:bldP spid="15" grpId="0"/>
          <p:bldP spid="15" grpId="1"/>
          <p:bldP spid="16" grpId="0"/>
          <p:bldP spid="16" grpId="1"/>
          <p:bldP spid="17" grpId="0"/>
          <p:bldP spid="17" grpId="1"/>
          <p:bldP spid="17" grpId="2"/>
          <p:bldP spid="18" grpId="0"/>
          <p:bldP spid="18" grpId="1"/>
          <p:bldP spid="18" grpId="2"/>
          <p:bldP spid="18" grpId="3"/>
          <p:bldP spid="19" grpId="0"/>
          <p:bldP spid="19" grpId="1"/>
          <p:bldP spid="19" grpId="2"/>
          <p:bldP spid="19" grpId="3"/>
          <p:bldP spid="20" grpId="0"/>
          <p:bldP spid="20" grpId="1"/>
          <p:bldP spid="20" grpId="2"/>
          <p:bldP spid="20" grpId="3"/>
          <p:bldP spid="21" grpId="0"/>
          <p:bldP spid="21" grpId="1"/>
          <p:bldP spid="21" grpId="2"/>
          <p:bldP spid="21" grpId="3"/>
          <p:bldP spid="22" grpId="0"/>
          <p:bldP spid="22" grpId="1"/>
          <p:bldP spid="22" grpId="2"/>
          <p:bldP spid="22" grpId="3"/>
          <p:bldP spid="23" grpId="0"/>
          <p:bldP spid="23" grpId="1"/>
          <p:bldP spid="23" grpId="2"/>
          <p:bldP spid="23" grpId="3"/>
          <p:bldP spid="24" grpId="0"/>
          <p:bldP spid="24" grpId="1"/>
          <p:bldP spid="24" grpId="2"/>
          <p:bldP spid="24" grpId="3"/>
          <p:bldP spid="25" grpId="0"/>
          <p:bldP spid="25" grpId="1"/>
          <p:bldP spid="25" grpId="2"/>
          <p:bldP spid="25" grpId="3"/>
          <p:bldP spid="26" grpId="0"/>
          <p:bldP spid="26" grpId="1"/>
          <p:bldP spid="26" grpId="2"/>
          <p:bldP spid="26" grpId="3"/>
          <p:bldP spid="27" grpId="0"/>
          <p:bldP spid="27" grpId="1"/>
          <p:bldP spid="27" grpId="2"/>
          <p:bldP spid="27" grpId="3"/>
          <p:bldP spid="28" grpId="0"/>
          <p:bldP spid="28" grpId="1"/>
          <p:bldP spid="28" grpId="2"/>
          <p:bldP spid="28" grpId="3"/>
          <p:bldP spid="29" grpId="0"/>
          <p:bldP spid="29" grpId="1"/>
          <p:bldP spid="30" grpId="0"/>
          <p:bldP spid="30" grpId="1"/>
          <p:bldP spid="31" grpId="0"/>
          <p:bldP spid="31" grpId="1"/>
          <p:bldP spid="32" grpId="0"/>
          <p:bldP spid="32" grpId="1"/>
          <p:bldP spid="33" grpId="0"/>
          <p:bldP spid="33" grpId="1"/>
          <p:bldP spid="34" grpId="0"/>
          <p:bldP spid="34" grpId="1"/>
          <p:bldP spid="35" grpId="0"/>
          <p:bldP spid="35" grpId="1"/>
          <p:bldP spid="36" grpId="0"/>
          <p:bldP spid="36" grpId="1"/>
          <p:bldP spid="37" grpId="0"/>
          <p:bldP spid="37" grpId="1"/>
          <p:bldP spid="38" grpId="0"/>
          <p:bldP spid="38" grpId="1"/>
          <p:bldP spid="39" grpId="0"/>
          <p:bldP spid="39" grpId="1"/>
          <p:bldP spid="40" grpId="0"/>
          <p:bldP spid="4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6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7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85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88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89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92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93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6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97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100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1" dur="1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5" dur="1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8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9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12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13" dur="1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16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17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20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21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1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1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6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1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5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1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1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1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4.81481E-6 L 0.03607 0.16621 " pathEditMode="relative" rAng="0" ptsTypes="AA">
                                          <p:cBhvr>
                                            <p:cTn id="186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828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0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100"/>
                                </p:stCondLst>
                                <p:childTnLst>
                                  <p:par>
                                    <p:cTn id="193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4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197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8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201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02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205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06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9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10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13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14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6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17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18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0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21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2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5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6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1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2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6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8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50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2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54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6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58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0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62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4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6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8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70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2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74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6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78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0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82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4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6" presetID="22" presetClass="entr" presetSubtype="4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8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9" fill="hold">
                          <p:stCondLst>
                            <p:cond delay="indefinite"/>
                          </p:stCondLst>
                          <p:childTnLst>
                            <p:par>
                              <p:cTn id="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8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99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02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03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5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306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07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310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11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314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15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8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19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322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23" dur="1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26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27" dur="1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330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1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34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5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38" presetID="2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9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1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0" dur="1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1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2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3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6" dur="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7" dur="1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8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6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2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3" dur="1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4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8" dur="1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9" dur="1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0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4" dur="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5" dur="1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6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0" dur="1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1" dur="1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2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8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6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7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8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2" dur="1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3" dur="1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4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8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9" dur="1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0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7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08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11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2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4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415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16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8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19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2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2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23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2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7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28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0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431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32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4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435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36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39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40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443" presetID="22" presetClass="exit" presetSubtype="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44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5" grpId="0"/>
          <p:bldP spid="7" grpId="0"/>
          <p:bldP spid="7" grpId="1"/>
          <p:bldP spid="8" grpId="0"/>
          <p:bldP spid="8" grpId="1"/>
          <p:bldP spid="9" grpId="0"/>
          <p:bldP spid="9" grpId="1"/>
          <p:bldP spid="10" grpId="0"/>
          <p:bldP spid="10" grpId="1"/>
          <p:bldP spid="11" grpId="0"/>
          <p:bldP spid="11" grpId="1"/>
          <p:bldP spid="12" grpId="0"/>
          <p:bldP spid="12" grpId="1"/>
          <p:bldP spid="13" grpId="0"/>
          <p:bldP spid="13" grpId="1"/>
          <p:bldP spid="14" grpId="0"/>
          <p:bldP spid="14" grpId="1"/>
          <p:bldP spid="15" grpId="0"/>
          <p:bldP spid="15" grpId="1"/>
          <p:bldP spid="16" grpId="0"/>
          <p:bldP spid="16" grpId="1"/>
          <p:bldP spid="17" grpId="0"/>
          <p:bldP spid="17" grpId="1"/>
          <p:bldP spid="17" grpId="2"/>
          <p:bldP spid="18" grpId="0"/>
          <p:bldP spid="18" grpId="1"/>
          <p:bldP spid="18" grpId="2"/>
          <p:bldP spid="18" grpId="3"/>
          <p:bldP spid="19" grpId="0"/>
          <p:bldP spid="19" grpId="1"/>
          <p:bldP spid="19" grpId="2"/>
          <p:bldP spid="19" grpId="3"/>
          <p:bldP spid="20" grpId="0"/>
          <p:bldP spid="20" grpId="1"/>
          <p:bldP spid="20" grpId="2"/>
          <p:bldP spid="20" grpId="3"/>
          <p:bldP spid="21" grpId="0"/>
          <p:bldP spid="21" grpId="1"/>
          <p:bldP spid="21" grpId="2"/>
          <p:bldP spid="21" grpId="3"/>
          <p:bldP spid="22" grpId="0"/>
          <p:bldP spid="22" grpId="1"/>
          <p:bldP spid="22" grpId="2"/>
          <p:bldP spid="22" grpId="3"/>
          <p:bldP spid="23" grpId="0"/>
          <p:bldP spid="23" grpId="1"/>
          <p:bldP spid="23" grpId="2"/>
          <p:bldP spid="23" grpId="3"/>
          <p:bldP spid="24" grpId="0"/>
          <p:bldP spid="24" grpId="1"/>
          <p:bldP spid="24" grpId="2"/>
          <p:bldP spid="24" grpId="3"/>
          <p:bldP spid="25" grpId="0"/>
          <p:bldP spid="25" grpId="1"/>
          <p:bldP spid="25" grpId="2"/>
          <p:bldP spid="25" grpId="3"/>
          <p:bldP spid="26" grpId="0"/>
          <p:bldP spid="26" grpId="1"/>
          <p:bldP spid="26" grpId="2"/>
          <p:bldP spid="26" grpId="3"/>
          <p:bldP spid="27" grpId="0"/>
          <p:bldP spid="27" grpId="1"/>
          <p:bldP spid="27" grpId="2"/>
          <p:bldP spid="27" grpId="3"/>
          <p:bldP spid="28" grpId="0"/>
          <p:bldP spid="28" grpId="1"/>
          <p:bldP spid="28" grpId="2"/>
          <p:bldP spid="28" grpId="3"/>
          <p:bldP spid="29" grpId="0"/>
          <p:bldP spid="29" grpId="1"/>
          <p:bldP spid="30" grpId="0"/>
          <p:bldP spid="30" grpId="1"/>
          <p:bldP spid="31" grpId="0"/>
          <p:bldP spid="31" grpId="1"/>
          <p:bldP spid="32" grpId="0"/>
          <p:bldP spid="32" grpId="1"/>
          <p:bldP spid="33" grpId="0"/>
          <p:bldP spid="33" grpId="1"/>
          <p:bldP spid="34" grpId="0"/>
          <p:bldP spid="34" grpId="1"/>
          <p:bldP spid="35" grpId="0"/>
          <p:bldP spid="35" grpId="1"/>
          <p:bldP spid="36" grpId="0"/>
          <p:bldP spid="36" grpId="1"/>
          <p:bldP spid="37" grpId="0"/>
          <p:bldP spid="37" grpId="1"/>
          <p:bldP spid="38" grpId="0"/>
          <p:bldP spid="38" grpId="1"/>
          <p:bldP spid="39" grpId="0"/>
          <p:bldP spid="39" grpId="1"/>
          <p:bldP spid="40" grpId="0"/>
          <p:bldP spid="40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UYGULAMALAR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www.youtube.com/playlist?list=PLIM5iw4GHbNV6u1EGlELeb4nULncmLIz9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73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96</Words>
  <Application>Microsoft Office PowerPoint</Application>
  <PresentationFormat>Geniş ekran</PresentationFormat>
  <Paragraphs>66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Times New Roman</vt:lpstr>
      <vt:lpstr>Office Theme</vt:lpstr>
      <vt:lpstr>Konsol</vt:lpstr>
      <vt:lpstr>PowerPoint Sunusu</vt:lpstr>
      <vt:lpstr>PowerPoint Sunusu</vt:lpstr>
      <vt:lpstr>PowerPoint Sunusu</vt:lpstr>
      <vt:lpstr>ÖRNEK UYGULAMALAR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Windows User</cp:lastModifiedBy>
  <cp:revision>23</cp:revision>
  <dcterms:created xsi:type="dcterms:W3CDTF">2017-03-04T10:14:05Z</dcterms:created>
  <dcterms:modified xsi:type="dcterms:W3CDTF">2017-03-22T10:36:35Z</dcterms:modified>
</cp:coreProperties>
</file>