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1" r:id="rId6"/>
    <p:sldId id="261" r:id="rId7"/>
    <p:sldId id="262" r:id="rId8"/>
    <p:sldId id="272" r:id="rId9"/>
    <p:sldId id="273" r:id="rId10"/>
    <p:sldId id="27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aramond" panose="020204040303010108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tyFOawp1969kc+VC/T1XDABs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60123"/>
  </p:normalViewPr>
  <p:slideViewPr>
    <p:cSldViewPr snapToGrid="0">
      <p:cViewPr varScale="1">
        <p:scale>
          <a:sx n="65" d="100"/>
          <a:sy n="65" d="100"/>
        </p:scale>
        <p:origin x="2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B9D40-67E7-4F65-B69D-F2FE0971075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181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9D40-67E7-4F65-B69D-F2FE0971075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20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9D40-67E7-4F65-B69D-F2FE0971075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76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9D40-67E7-4F65-B69D-F2FE0971075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57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9D40-67E7-4F65-B69D-F2FE0971075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42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9D40-67E7-4F65-B69D-F2FE0971075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780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9D40-67E7-4F65-B69D-F2FE0971075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22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B9D40-67E7-4F65-B69D-F2FE0971075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45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B9D40-67E7-4F65-B69D-F2FE0971075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89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1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2" name="Google Shape;22;p11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1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" name="Google Shape;24;p1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zılı Panoramik Resim">
  <p:cSld name="Yazılı Panoramik Resi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02" name="Google Shape;102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43" name="Google Shape;143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45" name="Google Shape;45;p1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3" name="Google Shape;6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9" name="Google Shape;6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81" name="Google Shape;81;p1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Google Shape;11;p10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oogle Shape;13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tr-TR"/>
              <a:t>Technical English</a:t>
            </a:r>
            <a:br>
              <a:rPr lang="tr-TR"/>
            </a:br>
            <a:r>
              <a:rPr lang="tr-TR" sz="2400"/>
              <a:t>for Computer Science</a:t>
            </a:r>
            <a:endParaRPr/>
          </a:p>
        </p:txBody>
      </p:sp>
      <p:sp>
        <p:nvSpPr>
          <p:cNvPr id="157" name="Google Shape;157;p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tr-TR" sz="3900" dirty="0" err="1"/>
              <a:t>Week</a:t>
            </a:r>
            <a:r>
              <a:rPr lang="tr-TR" sz="3900" dirty="0"/>
              <a:t> 10</a:t>
            </a:r>
            <a:endParaRPr dirty="0"/>
          </a:p>
          <a:p>
            <a:pPr marL="0" lvl="0" indent="0" algn="r" rtl="0">
              <a:spcBef>
                <a:spcPts val="988"/>
              </a:spcBef>
              <a:spcAft>
                <a:spcPts val="0"/>
              </a:spcAft>
              <a:buSzPct val="115000"/>
              <a:buNone/>
            </a:pPr>
            <a:endParaRPr dirty="0"/>
          </a:p>
          <a:p>
            <a:pPr marL="0" lvl="0" indent="0" algn="r" rtl="0">
              <a:spcBef>
                <a:spcPts val="988"/>
              </a:spcBef>
              <a:spcAft>
                <a:spcPts val="0"/>
              </a:spcAft>
              <a:buSzPct val="115000"/>
              <a:buNone/>
            </a:pPr>
            <a:r>
              <a:rPr lang="tr-TR" dirty="0"/>
              <a:t>Dr. Nur Banu OĞUR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3812"/>
            <a:ext cx="80867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5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6C4A3C-2A4B-4FDA-B6AA-3C64719E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Look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at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circle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Word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that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is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others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b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Then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explain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</a:t>
            </a:r>
            <a:r>
              <a:rPr lang="tr-T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5ADAC2B-6C35-4F59-82B5-50CCFDC2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6411" y="643466"/>
            <a:ext cx="638250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34E2A1-D4DC-4D40-ACC5-F0548FF7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C26935-60E7-41BC-BC88-F5AD1FB9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F6AEF8A-2C2E-4B3F-A2DF-3D63B05C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017" y="-5822"/>
            <a:ext cx="5087303" cy="68638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2902E40-D342-422A-B622-CBDB624DF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" y="164525"/>
            <a:ext cx="6598920" cy="63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7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45B329-1642-4D0D-825E-A8512E2A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Reading...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68D61A-BB60-400F-AC59-86AB642B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Lost</a:t>
            </a:r>
            <a:r>
              <a:rPr lang="tr-TR" dirty="0"/>
              <a:t> in Machine </a:t>
            </a:r>
            <a:r>
              <a:rPr lang="tr-TR" dirty="0" err="1"/>
              <a:t>Translation</a:t>
            </a:r>
            <a:r>
              <a:rPr lang="tr-T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1097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6B75C8-155E-45E4-AEC6-C1A97BF0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00683F-578E-42FB-8B56-16BEA405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6421D8-4AEC-42B3-B2F8-3C1B50CB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996" y="449301"/>
            <a:ext cx="8442008" cy="61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3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64F5CFB-236B-4903-85AF-F7960A89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477" y="2045220"/>
            <a:ext cx="9951041" cy="27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2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A6A7439-DFE4-4AD3-B032-608D5E68C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466088"/>
            <a:ext cx="10905066" cy="3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302" y="0"/>
            <a:ext cx="792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2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65" y="365125"/>
            <a:ext cx="9034871" cy="58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25906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k">
  <a:themeElements>
    <a:clrScheme name="Organik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50</Words>
  <Application>Microsoft Macintosh PowerPoint</Application>
  <PresentationFormat>Geniş ekran</PresentationFormat>
  <Paragraphs>17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Calibri</vt:lpstr>
      <vt:lpstr>Garamond</vt:lpstr>
      <vt:lpstr>Arial</vt:lpstr>
      <vt:lpstr>Organik</vt:lpstr>
      <vt:lpstr>Technical English for Computer Science</vt:lpstr>
      <vt:lpstr>Look at the list and circle the Word that is different from others.   Then explain why. </vt:lpstr>
      <vt:lpstr>PowerPoint Sunusu</vt:lpstr>
      <vt:lpstr>Reading...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English for Computer Science</dc:title>
  <dc:creator>Administrator</dc:creator>
  <cp:lastModifiedBy>nurbanu oğur</cp:lastModifiedBy>
  <cp:revision>13</cp:revision>
  <dcterms:created xsi:type="dcterms:W3CDTF">2022-02-10T07:44:48Z</dcterms:created>
  <dcterms:modified xsi:type="dcterms:W3CDTF">2024-04-21T21:46:02Z</dcterms:modified>
</cp:coreProperties>
</file>