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aramond" panose="02020404030301010803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tyFOawp1969kc+VC/T1XDABs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60916"/>
  </p:normalViewPr>
  <p:slideViewPr>
    <p:cSldViewPr snapToGrid="0">
      <p:cViewPr varScale="1">
        <p:scale>
          <a:sx n="66" d="100"/>
          <a:sy n="66" d="100"/>
        </p:scale>
        <p:origin x="2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D6AD4-0973-4528-B7EE-E3B8F1CF1DD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4664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77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9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0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D6AD4-0973-4528-B7EE-E3B8F1CF1DD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410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D6AD4-0973-4528-B7EE-E3B8F1CF1DD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0455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D6AD4-0973-4528-B7EE-E3B8F1CF1DD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9725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17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47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384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D6AD4-0973-4528-B7EE-E3B8F1CF1DD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476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 Slaydı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1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2" name="Google Shape;22;p11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11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" name="Google Shape;24;p1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31" name="Google Shape;31;p11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zılı Panoramik Resim">
  <p:cSld name="Yazılı Panoramik Resi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02" name="Google Shape;102;p21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12" name="Google Shape;112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8" name="Google Shape;128;p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43" name="Google Shape;143;p2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50" name="Google Shape;150;p27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45" name="Google Shape;45;p13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63" name="Google Shape;63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69" name="Google Shape;69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81" name="Google Shape;81;p18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Google Shape;11;p10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1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Google Shape;13;p1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tr-TR"/>
              <a:t>Technical English</a:t>
            </a:r>
            <a:br>
              <a:rPr lang="tr-TR"/>
            </a:br>
            <a:r>
              <a:rPr lang="tr-TR" sz="2400"/>
              <a:t>for Computer Science</a:t>
            </a:r>
            <a:endParaRPr/>
          </a:p>
        </p:txBody>
      </p:sp>
      <p:sp>
        <p:nvSpPr>
          <p:cNvPr id="157" name="Google Shape;157;p1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tr-TR" sz="3900" dirty="0" err="1"/>
              <a:t>Week</a:t>
            </a:r>
            <a:r>
              <a:rPr lang="tr-TR" sz="3900" dirty="0"/>
              <a:t> 11</a:t>
            </a:r>
            <a:endParaRPr dirty="0"/>
          </a:p>
          <a:p>
            <a:pPr marL="0" lvl="0" indent="0" algn="r" rtl="0">
              <a:spcBef>
                <a:spcPts val="988"/>
              </a:spcBef>
              <a:spcAft>
                <a:spcPts val="0"/>
              </a:spcAft>
              <a:buSzPct val="115000"/>
              <a:buNone/>
            </a:pPr>
            <a:endParaRPr dirty="0"/>
          </a:p>
          <a:p>
            <a:pPr marL="0" lvl="0" indent="0" algn="r" rtl="0">
              <a:spcBef>
                <a:spcPts val="988"/>
              </a:spcBef>
              <a:spcAft>
                <a:spcPts val="0"/>
              </a:spcAft>
              <a:buSzPct val="115000"/>
              <a:buNone/>
            </a:pPr>
            <a:r>
              <a:rPr lang="tr-TR" dirty="0"/>
              <a:t>Dr. Nur Banu OĞUR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Synonyms</a:t>
            </a:r>
            <a:r>
              <a:rPr lang="tr-TR" dirty="0"/>
              <a:t> &amp; </a:t>
            </a:r>
            <a:r>
              <a:rPr lang="en-US" dirty="0"/>
              <a:t>antonyms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2587557"/>
            <a:ext cx="10058400" cy="36381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Refer back to the text and find the synonyms.</a:t>
            </a:r>
          </a:p>
          <a:p>
            <a:r>
              <a:rPr lang="en-US" dirty="0"/>
              <a:t>1. job .…….……...……</a:t>
            </a:r>
          </a:p>
          <a:p>
            <a:r>
              <a:rPr lang="en-US" dirty="0"/>
              <a:t>2. comprehended ……………….…</a:t>
            </a:r>
          </a:p>
          <a:p>
            <a:r>
              <a:rPr lang="en-US" dirty="0"/>
              <a:t>3. clever .…………………</a:t>
            </a:r>
          </a:p>
          <a:p>
            <a:r>
              <a:rPr lang="en-US" dirty="0"/>
              <a:t>4. cases ……………….…</a:t>
            </a:r>
          </a:p>
          <a:p>
            <a:r>
              <a:rPr lang="en-US" dirty="0"/>
              <a:t>5. salary sheet ……………….…</a:t>
            </a:r>
          </a:p>
          <a:p>
            <a:r>
              <a:rPr lang="en-US" dirty="0"/>
              <a:t>Refer back to the text and find the antonyms.</a:t>
            </a:r>
          </a:p>
          <a:p>
            <a:r>
              <a:rPr lang="en-US" dirty="0"/>
              <a:t>1. basic ……………….…</a:t>
            </a:r>
          </a:p>
          <a:p>
            <a:r>
              <a:rPr lang="en-US" dirty="0"/>
              <a:t>2. exceptional .…………………</a:t>
            </a:r>
          </a:p>
          <a:p>
            <a:r>
              <a:rPr lang="en-US" dirty="0"/>
              <a:t>3. run well .…………………</a:t>
            </a:r>
          </a:p>
          <a:p>
            <a:r>
              <a:rPr lang="en-US" dirty="0"/>
              <a:t>4. slowly .…………………</a:t>
            </a:r>
          </a:p>
          <a:p>
            <a:r>
              <a:rPr lang="en-US" dirty="0"/>
              <a:t>5. employer .…………………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813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1631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Choose the appropriate form of the words to complete the sentences.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2490282"/>
            <a:ext cx="10058400" cy="383351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1. repetition, repeat, repetitive, repeatedly, repeating</a:t>
            </a:r>
          </a:p>
          <a:p>
            <a:r>
              <a:rPr lang="en-US" dirty="0"/>
              <a:t>a. There are some people who ............................. arrive late to class whenever</a:t>
            </a:r>
            <a:r>
              <a:rPr lang="tr-TR" dirty="0"/>
              <a:t> </a:t>
            </a:r>
            <a:r>
              <a:rPr lang="en-US" dirty="0"/>
              <a:t>they're working on a program because they forget the time.</a:t>
            </a:r>
          </a:p>
          <a:p>
            <a:r>
              <a:rPr lang="en-US" dirty="0"/>
              <a:t>b. A computer can do ........................ operations without getting tired or bored.</a:t>
            </a:r>
          </a:p>
          <a:p>
            <a:r>
              <a:rPr lang="en-US" dirty="0"/>
              <a:t>с. .................................. which can be a boring and unproductive task has been</a:t>
            </a:r>
            <a:r>
              <a:rPr lang="tr-TR" dirty="0"/>
              <a:t> </a:t>
            </a:r>
            <a:r>
              <a:rPr lang="en-US" dirty="0"/>
              <a:t>eliminated with the use of computers.</a:t>
            </a:r>
          </a:p>
          <a:p>
            <a:r>
              <a:rPr lang="en-US" dirty="0"/>
              <a:t>d. A computer can .................................. the same operation over and over</a:t>
            </a:r>
            <a:r>
              <a:rPr lang="tr-TR" dirty="0"/>
              <a:t> </a:t>
            </a:r>
            <a:r>
              <a:rPr lang="en-US" dirty="0"/>
              <a:t>again accurately without becoming bored or tired.</a:t>
            </a:r>
          </a:p>
          <a:p>
            <a:r>
              <a:rPr lang="en-US" dirty="0">
                <a:solidFill>
                  <a:srgbClr val="FF0000"/>
                </a:solidFill>
              </a:rPr>
              <a:t>2. comparison, compare, comparable, comparatively, comparative</a:t>
            </a:r>
          </a:p>
          <a:p>
            <a:r>
              <a:rPr lang="en-US" dirty="0"/>
              <a:t>a. Renting a computer isn’t .................................. to owning one.</a:t>
            </a:r>
          </a:p>
          <a:p>
            <a:r>
              <a:rPr lang="en-US" dirty="0"/>
              <a:t>b. Computers can .................................. numbers.</a:t>
            </a:r>
          </a:p>
          <a:p>
            <a:r>
              <a:rPr lang="en-US" dirty="0"/>
              <a:t>с. There is sometimes very little .................................. to be made between two</a:t>
            </a:r>
            <a:r>
              <a:rPr lang="tr-TR" dirty="0"/>
              <a:t> </a:t>
            </a:r>
            <a:r>
              <a:rPr lang="en-US" dirty="0"/>
              <a:t>different brand-name microcomputers.</a:t>
            </a:r>
          </a:p>
          <a:p>
            <a:r>
              <a:rPr lang="en-US" dirty="0"/>
              <a:t>d. The difference in price of microcomputers from different manufacturers can</a:t>
            </a:r>
            <a:r>
              <a:rPr lang="tr-TR" dirty="0"/>
              <a:t> </a:t>
            </a:r>
            <a:r>
              <a:rPr lang="en-US" dirty="0"/>
              <a:t>be .................................. small.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036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3. repairs, repaired, repairable, repair</a:t>
            </a:r>
          </a:p>
          <a:p>
            <a:r>
              <a:rPr lang="en-US" dirty="0"/>
              <a:t>a. When the computer is down it needs to be .................................. .</a:t>
            </a:r>
          </a:p>
          <a:p>
            <a:r>
              <a:rPr lang="en-US" dirty="0"/>
              <a:t>b. Electronic equipment often takes a long time to .................................. .</a:t>
            </a:r>
          </a:p>
          <a:p>
            <a:r>
              <a:rPr lang="en-US" dirty="0"/>
              <a:t>с. .................................. to a computer system are often done by the same</a:t>
            </a:r>
            <a:r>
              <a:rPr lang="tr-TR" dirty="0"/>
              <a:t> </a:t>
            </a:r>
            <a:r>
              <a:rPr lang="en-US" dirty="0"/>
              <a:t>company who manufactured the system.</a:t>
            </a:r>
          </a:p>
          <a:p>
            <a:r>
              <a:rPr lang="en-US" dirty="0">
                <a:solidFill>
                  <a:srgbClr val="FF0000"/>
                </a:solidFill>
              </a:rPr>
              <a:t>4. accuracy, accurate, accurately</a:t>
            </a:r>
          </a:p>
          <a:p>
            <a:r>
              <a:rPr lang="en-US" dirty="0"/>
              <a:t>a. A computer is always .................................. in its results if well prepared.</a:t>
            </a:r>
          </a:p>
          <a:p>
            <a:r>
              <a:rPr lang="en-US" dirty="0"/>
              <a:t>b. .................................. is one of the advantages of using computers in</a:t>
            </a:r>
            <a:r>
              <a:rPr lang="tr-TR" dirty="0"/>
              <a:t> </a:t>
            </a:r>
            <a:r>
              <a:rPr lang="en-US" dirty="0"/>
              <a:t>research or in statistical analysis.</a:t>
            </a:r>
          </a:p>
          <a:p>
            <a:r>
              <a:rPr lang="en-US" dirty="0"/>
              <a:t>c. Computers can produce results quickly and ..................................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543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Match the following words in column A with the statements in column B.</a:t>
            </a:r>
            <a:endParaRPr lang="tr-TR" sz="36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3791" y="2630247"/>
            <a:ext cx="7412583" cy="33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8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075893-3DA5-47E8-90AB-F30644B2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Characteristics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19DF84-2659-4C65-9A1A-A762D10B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Reading…</a:t>
            </a:r>
          </a:p>
        </p:txBody>
      </p:sp>
    </p:spTree>
    <p:extLst>
      <p:ext uri="{BB962C8B-B14F-4D97-AF65-F5344CB8AC3E}">
        <p14:creationId xmlns:p14="http://schemas.microsoft.com/office/powerpoint/2010/main" val="246551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13595"/>
          </a:xfrm>
        </p:spPr>
        <p:txBody>
          <a:bodyPr>
            <a:normAutofit/>
          </a:bodyPr>
          <a:lstStyle/>
          <a:p>
            <a:r>
              <a:rPr lang="en-US" sz="4000" dirty="0"/>
              <a:t>Decide weather the following statements are true or false.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2509736"/>
            <a:ext cx="10058400" cy="37081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1. All information to be processed must be prepared in such a way that the computer will</a:t>
            </a:r>
            <a:r>
              <a:rPr lang="tr-TR" dirty="0"/>
              <a:t> </a:t>
            </a:r>
            <a:r>
              <a:rPr lang="en-US" dirty="0"/>
              <a:t>understand it.</a:t>
            </a:r>
          </a:p>
          <a:p>
            <a:r>
              <a:rPr lang="en-US" dirty="0"/>
              <a:t>2. Because of the complex electronic circuitry of a computer, data can be either stored or</a:t>
            </a:r>
            <a:r>
              <a:rPr lang="tr-TR" dirty="0"/>
              <a:t> </a:t>
            </a:r>
            <a:r>
              <a:rPr lang="en-US" dirty="0"/>
              <a:t>moved about at high speeds.</a:t>
            </a:r>
          </a:p>
          <a:p>
            <a:r>
              <a:rPr lang="en-US" dirty="0"/>
              <a:t>3. Not all computers can process data given to them and produce results.</a:t>
            </a:r>
          </a:p>
          <a:p>
            <a:r>
              <a:rPr lang="en-US" dirty="0"/>
              <a:t>4. The basic concepts of data processing are restricted to computers alone.</a:t>
            </a:r>
          </a:p>
          <a:p>
            <a:r>
              <a:rPr lang="en-US" dirty="0"/>
              <a:t>5. The processor is the central component of a computer system.</a:t>
            </a:r>
          </a:p>
          <a:p>
            <a:r>
              <a:rPr lang="en-US" dirty="0"/>
              <a:t>6. All other devices used in a computer system are attached to the CPU.</a:t>
            </a:r>
          </a:p>
          <a:p>
            <a:r>
              <a:rPr lang="en-US" dirty="0"/>
              <a:t>7. Memory devices are used for storing information.</a:t>
            </a:r>
          </a:p>
          <a:p>
            <a:r>
              <a:rPr lang="en-US" dirty="0"/>
              <a:t>8. Computers are very much restricted in what they can do.</a:t>
            </a:r>
          </a:p>
          <a:p>
            <a:r>
              <a:rPr lang="en-US" dirty="0"/>
              <a:t>9. Computers today cost less, are smaller, and need fewer people to operate them than in</a:t>
            </a:r>
            <a:r>
              <a:rPr lang="tr-TR" dirty="0"/>
              <a:t>  </a:t>
            </a:r>
            <a:r>
              <a:rPr lang="en-US" dirty="0"/>
              <a:t>the past.</a:t>
            </a:r>
          </a:p>
          <a:p>
            <a:r>
              <a:rPr lang="en-US" dirty="0"/>
              <a:t>10. Computers haven't changed our working conditions very much.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498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Synonyms</a:t>
            </a:r>
            <a:r>
              <a:rPr lang="tr-TR" dirty="0"/>
              <a:t> &amp; A</a:t>
            </a:r>
            <a:r>
              <a:rPr lang="en-US" dirty="0" err="1"/>
              <a:t>ntonyms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2568102"/>
            <a:ext cx="10058400" cy="371719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Refer back to the text and find the synonyms.</a:t>
            </a:r>
          </a:p>
          <a:p>
            <a:r>
              <a:rPr lang="en-US" dirty="0"/>
              <a:t>1. called .…….……...……</a:t>
            </a:r>
          </a:p>
          <a:p>
            <a:r>
              <a:rPr lang="en-US" dirty="0"/>
              <a:t>2. tremendous ……………….…</a:t>
            </a:r>
          </a:p>
          <a:p>
            <a:r>
              <a:rPr lang="en-US" dirty="0"/>
              <a:t>3. ideas .…………………</a:t>
            </a:r>
          </a:p>
          <a:p>
            <a:r>
              <a:rPr lang="en-US" dirty="0"/>
              <a:t>4. react ……………….…</a:t>
            </a:r>
          </a:p>
          <a:p>
            <a:r>
              <a:rPr lang="en-US" dirty="0"/>
              <a:t>5. take away ……………….…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Refer back to the text and find the antonyms.</a:t>
            </a:r>
          </a:p>
          <a:p>
            <a:r>
              <a:rPr lang="en-US" dirty="0"/>
              <a:t>1. taken away ……………….…</a:t>
            </a:r>
          </a:p>
          <a:p>
            <a:r>
              <a:rPr lang="en-US" dirty="0"/>
              <a:t>2. wide .…………………</a:t>
            </a:r>
          </a:p>
          <a:p>
            <a:r>
              <a:rPr lang="en-US" dirty="0"/>
              <a:t>3. limited .…………………</a:t>
            </a:r>
          </a:p>
          <a:p>
            <a:r>
              <a:rPr lang="en-US" dirty="0"/>
              <a:t>4. immovable .…………………</a:t>
            </a:r>
          </a:p>
          <a:p>
            <a:r>
              <a:rPr lang="en-US" dirty="0"/>
              <a:t>5. after .…………………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16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Choose the appropriate form of the words to complete the sentences.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1. addition, add, added, additional, additionally, additive</a:t>
            </a:r>
          </a:p>
          <a:p>
            <a:r>
              <a:rPr lang="en-US" dirty="0"/>
              <a:t>a. Many terminals can be ………………………… to a basic system if the</a:t>
            </a:r>
            <a:r>
              <a:rPr lang="tr-TR" dirty="0"/>
              <a:t> </a:t>
            </a:r>
            <a:r>
              <a:rPr lang="en-US" dirty="0"/>
              <a:t>need arises.</a:t>
            </a:r>
          </a:p>
          <a:p>
            <a:r>
              <a:rPr lang="en-US" dirty="0"/>
              <a:t>b. ………………………… and subtraction are two basic mathematical</a:t>
            </a:r>
            <a:r>
              <a:rPr lang="tr-TR" dirty="0"/>
              <a:t> </a:t>
            </a:r>
            <a:r>
              <a:rPr lang="en-US" dirty="0"/>
              <a:t>operations.</a:t>
            </a:r>
          </a:p>
          <a:p>
            <a:r>
              <a:rPr lang="en-US" dirty="0"/>
              <a:t>c. When buying a system there is often no ………………………… charge for</a:t>
            </a:r>
            <a:r>
              <a:rPr lang="tr-TR" dirty="0"/>
              <a:t> </a:t>
            </a:r>
            <a:r>
              <a:rPr lang="en-US" dirty="0"/>
              <a:t>the programs.</a:t>
            </a:r>
          </a:p>
          <a:p>
            <a:r>
              <a:rPr lang="en-US" dirty="0">
                <a:solidFill>
                  <a:srgbClr val="FF0000"/>
                </a:solidFill>
              </a:rPr>
              <a:t>2. complication, complicate, complicated, complicating, complicatedly</a:t>
            </a:r>
          </a:p>
          <a:p>
            <a:r>
              <a:rPr lang="en-US" dirty="0"/>
              <a:t>a. There can be many ………………………… involved in setting up a</a:t>
            </a:r>
            <a:r>
              <a:rPr lang="tr-TR" dirty="0"/>
              <a:t> </a:t>
            </a:r>
            <a:r>
              <a:rPr lang="en-US" dirty="0"/>
              <a:t>computer in an old building.</a:t>
            </a:r>
          </a:p>
          <a:p>
            <a:r>
              <a:rPr lang="en-US" dirty="0"/>
              <a:t>b. It is sometimes a very ………………………… process getting into a</a:t>
            </a:r>
            <a:r>
              <a:rPr lang="tr-TR" dirty="0"/>
              <a:t> </a:t>
            </a:r>
            <a:r>
              <a:rPr lang="en-US" dirty="0"/>
              <a:t>computer installation for security reasons.</a:t>
            </a:r>
          </a:p>
          <a:p>
            <a:r>
              <a:rPr lang="en-US" dirty="0"/>
              <a:t>c. It is sometimes very ………………………… to explain computer concepts.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472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Choose the appropriate form of the words to complete the sentences.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3. difference, differ, different, differently, differential, differentiate</a:t>
            </a:r>
          </a:p>
          <a:p>
            <a:r>
              <a:rPr lang="en-US" dirty="0"/>
              <a:t>a. There isn't a very big ………………………… in flowcharting for a</a:t>
            </a:r>
            <a:r>
              <a:rPr lang="tr-TR" dirty="0"/>
              <a:t> </a:t>
            </a:r>
            <a:r>
              <a:rPr lang="en-US" dirty="0"/>
              <a:t>program to be written in Cobol or Fortran.</a:t>
            </a:r>
          </a:p>
          <a:p>
            <a:r>
              <a:rPr lang="en-US" dirty="0"/>
              <a:t>b. There are many ………………………… computer manufacturers today,</a:t>
            </a:r>
            <a:r>
              <a:rPr lang="tr-TR" dirty="0"/>
              <a:t> </a:t>
            </a:r>
            <a:r>
              <a:rPr lang="en-US" dirty="0"/>
              <a:t>and a buyer must be able to ………………………… between the advantages</a:t>
            </a:r>
            <a:r>
              <a:rPr lang="tr-TR" dirty="0"/>
              <a:t> </a:t>
            </a:r>
            <a:r>
              <a:rPr lang="en-US" dirty="0"/>
              <a:t>and disadvantages of each.</a:t>
            </a:r>
          </a:p>
          <a:p>
            <a:r>
              <a:rPr lang="en-US" dirty="0"/>
              <a:t>c. The opinions of programmers as to the best way of solving a problem often</a:t>
            </a:r>
            <a:r>
              <a:rPr lang="tr-TR" dirty="0"/>
              <a:t> </a:t>
            </a:r>
            <a:r>
              <a:rPr lang="en-US" dirty="0"/>
              <a:t>………………………… greatly.</a:t>
            </a:r>
          </a:p>
          <a:p>
            <a:r>
              <a:rPr lang="en-US" dirty="0">
                <a:solidFill>
                  <a:srgbClr val="FF0000"/>
                </a:solidFill>
              </a:rPr>
              <a:t>4. reliably, rely on, reliable, reliability</a:t>
            </a:r>
          </a:p>
          <a:p>
            <a:r>
              <a:rPr lang="en-US" dirty="0"/>
              <a:t>a Computers are ………………………… machines.</a:t>
            </a:r>
          </a:p>
          <a:p>
            <a:r>
              <a:rPr lang="en-US" dirty="0"/>
              <a:t>b. If you don't know the meaning of a computer term, you cannot always</a:t>
            </a:r>
            <a:r>
              <a:rPr lang="tr-TR" dirty="0"/>
              <a:t> </a:t>
            </a:r>
            <a:r>
              <a:rPr lang="en-US" dirty="0"/>
              <a:t>………………………… an all-purpose dictionary for the answer.</a:t>
            </a:r>
          </a:p>
          <a:p>
            <a:r>
              <a:rPr lang="en-US" dirty="0"/>
              <a:t>c. Computers can do mathematical operations quickly and</a:t>
            </a:r>
            <a:r>
              <a:rPr lang="tr-TR" dirty="0"/>
              <a:t> </a:t>
            </a:r>
            <a:r>
              <a:rPr lang="en-US" dirty="0"/>
              <a:t>………………………. 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052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Complete the following statements </a:t>
            </a:r>
            <a:br>
              <a:rPr lang="en-US" sz="2400" dirty="0"/>
            </a:br>
            <a:r>
              <a:rPr lang="en-US" sz="2400" dirty="0"/>
              <a:t>with the appropriate words.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Information ………………… takes place in the …………………</a:t>
            </a:r>
            <a:r>
              <a:rPr lang="tr-TR" dirty="0"/>
              <a:t> </a:t>
            </a:r>
            <a:r>
              <a:rPr lang="en-US" dirty="0"/>
              <a:t>not in the ………………… device or ………………… device.</a:t>
            </a:r>
          </a:p>
          <a:p>
            <a:r>
              <a:rPr lang="en-US" dirty="0"/>
              <a:t>2. The …………………refers to all the electromechanical devices</a:t>
            </a:r>
            <a:r>
              <a:rPr lang="tr-TR" dirty="0"/>
              <a:t> </a:t>
            </a:r>
            <a:r>
              <a:rPr lang="en-US" dirty="0"/>
              <a:t>used in a computer installation.</a:t>
            </a:r>
          </a:p>
          <a:p>
            <a:r>
              <a:rPr lang="en-US" dirty="0"/>
              <a:t>3. ………………… and ………………… units are used as</a:t>
            </a:r>
            <a:r>
              <a:rPr lang="tr-TR" dirty="0"/>
              <a:t> </a:t>
            </a:r>
            <a:r>
              <a:rPr lang="en-US" dirty="0"/>
              <a:t>………………… storage devices.</a:t>
            </a:r>
          </a:p>
          <a:p>
            <a:r>
              <a:rPr lang="en-US" dirty="0"/>
              <a:t>4. A computer isn’t usually a ………………… machine and may</a:t>
            </a:r>
            <a:r>
              <a:rPr lang="tr-TR" dirty="0"/>
              <a:t> </a:t>
            </a:r>
            <a:r>
              <a:rPr lang="en-US" dirty="0"/>
              <a:t>require specialized ………………… to operate it and all its related</a:t>
            </a:r>
            <a:r>
              <a:rPr lang="tr-TR" dirty="0"/>
              <a:t> </a:t>
            </a:r>
            <a:r>
              <a:rPr lang="en-US" dirty="0"/>
              <a:t>equipment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727" y="623358"/>
            <a:ext cx="4608870" cy="17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8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075893-3DA5-47E8-90AB-F30644B2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capabilities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limitations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19DF84-2659-4C65-9A1A-A762D10B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Reading…</a:t>
            </a:r>
          </a:p>
        </p:txBody>
      </p:sp>
    </p:spTree>
    <p:extLst>
      <p:ext uri="{BB962C8B-B14F-4D97-AF65-F5344CB8AC3E}">
        <p14:creationId xmlns:p14="http://schemas.microsoft.com/office/powerpoint/2010/main" val="279620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512506" cy="115795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Decide weather the following statements are true or false</a:t>
            </a:r>
            <a:r>
              <a:rPr lang="tr-TR" sz="4000" dirty="0"/>
              <a:t>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2490280"/>
            <a:ext cx="10058400" cy="36576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1. A computer cannot do anything until it has been programmed. </a:t>
            </a:r>
            <a:endParaRPr lang="tr-TR" dirty="0"/>
          </a:p>
          <a:p>
            <a:r>
              <a:rPr lang="en-US" dirty="0"/>
              <a:t>2. A computer is a useless machine if its capabilities and limitations are unknown. </a:t>
            </a:r>
            <a:endParaRPr lang="tr-TR" dirty="0"/>
          </a:p>
          <a:p>
            <a:r>
              <a:rPr lang="en-US" dirty="0"/>
              <a:t>3. A computer can repeat the same operation over and over again forever if permitted. </a:t>
            </a:r>
            <a:endParaRPr lang="tr-TR" dirty="0"/>
          </a:p>
          <a:p>
            <a:r>
              <a:rPr lang="en-US" dirty="0"/>
              <a:t>4. The speed at which different computer components function is considered to be one of the limitations of a computer. </a:t>
            </a:r>
            <a:endParaRPr lang="tr-TR" dirty="0"/>
          </a:p>
          <a:p>
            <a:r>
              <a:rPr lang="en-US" dirty="0"/>
              <a:t>5. Computers do not usually make mistakes unless they break down. </a:t>
            </a:r>
            <a:endParaRPr lang="tr-TR" dirty="0"/>
          </a:p>
          <a:p>
            <a:r>
              <a:rPr lang="en-US" dirty="0"/>
              <a:t>6. A computer can think and solve problems by itself. </a:t>
            </a:r>
            <a:endParaRPr lang="tr-TR" dirty="0"/>
          </a:p>
          <a:p>
            <a:r>
              <a:rPr lang="en-US" dirty="0"/>
              <a:t>7. A computer is a single-purpose machine in that it cannot be programmed to solve various types of problems. </a:t>
            </a:r>
            <a:endParaRPr lang="tr-TR" dirty="0"/>
          </a:p>
          <a:p>
            <a:r>
              <a:rPr lang="en-US" dirty="0"/>
              <a:t>8. Computers can solve big problems by following a series of simple steps. </a:t>
            </a:r>
            <a:endParaRPr lang="tr-TR" dirty="0"/>
          </a:p>
          <a:p>
            <a:r>
              <a:rPr lang="en-US" dirty="0"/>
              <a:t>9. A computer usually solves problems by doing some mathematical and decision-making operations. </a:t>
            </a:r>
            <a:endParaRPr lang="tr-TR" dirty="0"/>
          </a:p>
          <a:p>
            <a:r>
              <a:rPr lang="en-US" dirty="0"/>
              <a:t>10. Computers are used because they are fast and exact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8418132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k">
  <a:themeElements>
    <a:clrScheme name="Organik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1127</Words>
  <Application>Microsoft Macintosh PowerPoint</Application>
  <PresentationFormat>Geniş ekran</PresentationFormat>
  <Paragraphs>111</Paragraphs>
  <Slides>13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Garamond</vt:lpstr>
      <vt:lpstr>Arial</vt:lpstr>
      <vt:lpstr>Calibri</vt:lpstr>
      <vt:lpstr>Wingdings</vt:lpstr>
      <vt:lpstr>Organik</vt:lpstr>
      <vt:lpstr>Technical English for Computer Science</vt:lpstr>
      <vt:lpstr>Computer Characteristics </vt:lpstr>
      <vt:lpstr>Decide weather the following statements are true or false.</vt:lpstr>
      <vt:lpstr>Synonyms &amp; Antonyms </vt:lpstr>
      <vt:lpstr>Choose the appropriate form of the words to complete the sentences.</vt:lpstr>
      <vt:lpstr>Choose the appropriate form of the words to complete the sentences.</vt:lpstr>
      <vt:lpstr>Complete the following statements  with the appropriate words.</vt:lpstr>
      <vt:lpstr>Computer capabilities and limitations</vt:lpstr>
      <vt:lpstr>Decide weather the following statements are true or false.</vt:lpstr>
      <vt:lpstr>Synonyms &amp; antonyms</vt:lpstr>
      <vt:lpstr>Choose the appropriate form of the words to complete the sentences.</vt:lpstr>
      <vt:lpstr>PowerPoint Sunusu</vt:lpstr>
      <vt:lpstr>Match the following words in column A with the statements in column B.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English for Computer Science</dc:title>
  <dc:creator>Administrator</dc:creator>
  <cp:lastModifiedBy>nurbanu oğur</cp:lastModifiedBy>
  <cp:revision>25</cp:revision>
  <dcterms:created xsi:type="dcterms:W3CDTF">2022-02-10T07:44:48Z</dcterms:created>
  <dcterms:modified xsi:type="dcterms:W3CDTF">2024-05-01T12:31:23Z</dcterms:modified>
</cp:coreProperties>
</file>