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80" r:id="rId4"/>
    <p:sldId id="281" r:id="rId5"/>
    <p:sldId id="282" r:id="rId6"/>
    <p:sldId id="27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tyFOawp1969kc+VC/T1XDABs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0"/>
    <p:restoredTop sz="76794"/>
  </p:normalViewPr>
  <p:slideViewPr>
    <p:cSldViewPr snapToGrid="0">
      <p:cViewPr varScale="1">
        <p:scale>
          <a:sx n="85" d="100"/>
          <a:sy n="85" d="100"/>
        </p:scale>
        <p:origin x="1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lphaUcPeriod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60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lphaUcPeriod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41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90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9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12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1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2" name="Google Shape;22;p11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1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" name="Google Shape;24;p1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zılı Panoramik Resim">
  <p:cSld name="Yazılı Panoramik Resi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02" name="Google Shape;102;p21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43" name="Google Shape;143;p2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50" name="Google Shape;150;p27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45" name="Google Shape;45;p1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3" name="Google Shape;6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9" name="Google Shape;6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81" name="Google Shape;81;p18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Google Shape;11;p10" descr="HD-PanelContent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0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oogle Shape;13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tr-TR"/>
              <a:t>Technical English</a:t>
            </a:r>
            <a:br>
              <a:rPr lang="tr-TR"/>
            </a:br>
            <a:r>
              <a:rPr lang="tr-TR" sz="2400"/>
              <a:t>for Computer Science</a:t>
            </a:r>
            <a:endParaRPr/>
          </a:p>
        </p:txBody>
      </p:sp>
      <p:sp>
        <p:nvSpPr>
          <p:cNvPr id="157" name="Google Shape;157;p1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tr-TR" sz="3900" dirty="0" err="1"/>
              <a:t>Week</a:t>
            </a:r>
            <a:r>
              <a:rPr lang="tr-TR" sz="3900" dirty="0"/>
              <a:t> 12</a:t>
            </a:r>
            <a:endParaRPr dirty="0"/>
          </a:p>
          <a:p>
            <a:pPr marL="0" lvl="0" indent="0" algn="r" rtl="0">
              <a:spcBef>
                <a:spcPts val="988"/>
              </a:spcBef>
              <a:spcAft>
                <a:spcPts val="0"/>
              </a:spcAft>
              <a:buSzPct val="115000"/>
              <a:buNone/>
            </a:pPr>
            <a:endParaRPr dirty="0"/>
          </a:p>
          <a:p>
            <a:pPr marL="0" lvl="0" indent="0" algn="r" rtl="0">
              <a:spcBef>
                <a:spcPts val="988"/>
              </a:spcBef>
              <a:spcAft>
                <a:spcPts val="0"/>
              </a:spcAft>
              <a:buSzPct val="115000"/>
              <a:buNone/>
            </a:pPr>
            <a:r>
              <a:rPr lang="tr-TR" dirty="0"/>
              <a:t>Dr. Nur Banu OĞUR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75893-3DA5-47E8-90AB-F30644B2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Computer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19DF84-2659-4C65-9A1A-A762D10B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48D31DE-32BA-F71B-159D-3C6A31E2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490" y="2556932"/>
            <a:ext cx="5915377" cy="36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1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89B80-8777-99FD-4E2D-642DC0BD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Computers</a:t>
            </a:r>
            <a:r>
              <a:rPr lang="tr-TR" dirty="0"/>
              <a:t>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Modern World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3E6516-F83F-966F-44F0-010462EF5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A5CB35F-606B-B642-7880-09C98A632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740" y="2556932"/>
            <a:ext cx="8700223" cy="29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075671-F39B-1574-1DBE-993881D3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Computers</a:t>
            </a:r>
            <a:r>
              <a:rPr lang="tr-TR" dirty="0"/>
              <a:t>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Modern World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9D37C20-1CE7-627A-DDF4-F9FC44379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87AA4D-88EF-3D48-AE5E-0EF09490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49" y="2205568"/>
            <a:ext cx="6972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0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944FC4-A0D8-89ED-84A9-06E647A7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B884A6-631F-563C-A5F1-40D427D1E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160069A-964A-3CF2-9B33-0BB7F202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E50462E-FD01-32C5-5B0E-B0E01C84D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0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Writing</a:t>
            </a:r>
            <a:r>
              <a:rPr lang="tr-TR" dirty="0"/>
              <a:t>…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dirty="0"/>
          </a:p>
          <a:p>
            <a:r>
              <a:rPr lang="tr-TR" sz="2400" dirty="0"/>
              <a:t>Do </a:t>
            </a:r>
            <a:r>
              <a:rPr lang="tr-TR" sz="2400" dirty="0" err="1"/>
              <a:t>you</a:t>
            </a:r>
            <a:r>
              <a:rPr lang="tr-TR" sz="2400" dirty="0"/>
              <a:t> </a:t>
            </a:r>
            <a:r>
              <a:rPr lang="tr-TR" sz="2400" dirty="0" err="1"/>
              <a:t>think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of </a:t>
            </a:r>
            <a:r>
              <a:rPr lang="tr-TR" sz="2400" dirty="0" err="1"/>
              <a:t>virtual</a:t>
            </a:r>
            <a:r>
              <a:rPr lang="tr-TR" sz="2400" dirty="0"/>
              <a:t> </a:t>
            </a:r>
            <a:r>
              <a:rPr lang="tr-TR" sz="2400" dirty="0" err="1"/>
              <a:t>reality</a:t>
            </a:r>
            <a:r>
              <a:rPr lang="tr-TR" sz="2400" dirty="0"/>
              <a:t> in </a:t>
            </a:r>
            <a:r>
              <a:rPr lang="tr-TR" sz="2400" dirty="0" err="1"/>
              <a:t>computer</a:t>
            </a:r>
            <a:r>
              <a:rPr lang="tr-TR" sz="2400" dirty="0"/>
              <a:t> </a:t>
            </a:r>
            <a:r>
              <a:rPr lang="tr-TR" sz="2400" dirty="0" err="1"/>
              <a:t>war</a:t>
            </a:r>
            <a:r>
              <a:rPr lang="tr-TR" sz="2400" dirty="0"/>
              <a:t> </a:t>
            </a:r>
            <a:r>
              <a:rPr lang="tr-TR" sz="2400" dirty="0" err="1"/>
              <a:t>games</a:t>
            </a:r>
            <a:r>
              <a:rPr lang="tr-TR" sz="2400" dirty="0"/>
              <a:t> is </a:t>
            </a:r>
            <a:r>
              <a:rPr lang="tr-TR" sz="2400" dirty="0" err="1"/>
              <a:t>going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affect</a:t>
            </a:r>
            <a:r>
              <a:rPr lang="tr-TR" sz="2400" dirty="0"/>
              <a:t> </a:t>
            </a:r>
            <a:r>
              <a:rPr lang="tr-TR" sz="2400" dirty="0" err="1"/>
              <a:t>young</a:t>
            </a:r>
            <a:r>
              <a:rPr lang="tr-TR" sz="2400" dirty="0"/>
              <a:t> </a:t>
            </a:r>
            <a:r>
              <a:rPr lang="tr-TR" sz="2400" dirty="0" err="1"/>
              <a:t>people’s</a:t>
            </a:r>
            <a:r>
              <a:rPr lang="tr-TR" sz="2400" dirty="0"/>
              <a:t> </a:t>
            </a:r>
            <a:r>
              <a:rPr lang="tr-TR" sz="2400" dirty="0" err="1"/>
              <a:t>attitude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violance</a:t>
            </a:r>
            <a:r>
              <a:rPr lang="tr-T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2954046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k">
  <a:themeElements>
    <a:clrScheme name="Organik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55</Words>
  <Application>Microsoft Macintosh PowerPoint</Application>
  <PresentationFormat>Geniş ekran</PresentationFormat>
  <Paragraphs>16</Paragraphs>
  <Slides>6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Calibri</vt:lpstr>
      <vt:lpstr>Garamond</vt:lpstr>
      <vt:lpstr>Arial</vt:lpstr>
      <vt:lpstr>Organik</vt:lpstr>
      <vt:lpstr>Technical English for Computer Science</vt:lpstr>
      <vt:lpstr>The Computer</vt:lpstr>
      <vt:lpstr>Computers In The Modern World</vt:lpstr>
      <vt:lpstr>Computers In The Modern World</vt:lpstr>
      <vt:lpstr>PowerPoint Sunusu</vt:lpstr>
      <vt:lpstr>Writing…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English for Computer Science</dc:title>
  <dc:creator>Administrator</dc:creator>
  <cp:lastModifiedBy>nurbanu oğur</cp:lastModifiedBy>
  <cp:revision>30</cp:revision>
  <dcterms:created xsi:type="dcterms:W3CDTF">2022-02-10T07:44:48Z</dcterms:created>
  <dcterms:modified xsi:type="dcterms:W3CDTF">2024-05-15T14:01:12Z</dcterms:modified>
</cp:coreProperties>
</file>