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83" r:id="rId3"/>
    <p:sldId id="257" r:id="rId4"/>
    <p:sldId id="284" r:id="rId5"/>
    <p:sldId id="280" r:id="rId6"/>
    <p:sldId id="281" r:id="rId7"/>
    <p:sldId id="285" r:id="rId8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Garamond" panose="02020404030301010803" pitchFamily="18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ityFOawp1969kc+VC/T1XDABsP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80"/>
    <p:restoredTop sz="76870"/>
  </p:normalViewPr>
  <p:slideViewPr>
    <p:cSldViewPr snapToGrid="0">
      <p:cViewPr varScale="1">
        <p:scale>
          <a:sx n="85" d="100"/>
          <a:sy n="85" d="100"/>
        </p:scale>
        <p:origin x="19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28600">
              <a:buAutoNum type="alphaUcPeriod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tr-T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5606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tr-T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3401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0"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tr-T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3415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0"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tr-T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1903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tr-T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5008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şlık Slaydı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11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22" name="Google Shape;22;p11" descr="HD-PanelTitleR1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Google Shape;23;p11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4" name="Google Shape;24;p11" descr="HDRibbonTitle-UniformTrim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Google Shape;25;p11" descr="HDRibbonTitle-UniformTrim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" name="Google Shape;26;p11"/>
          <p:cNvSpPr txBox="1"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420"/>
              </a:spcBef>
              <a:spcAft>
                <a:spcPts val="0"/>
              </a:spcAft>
              <a:buSzPts val="241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3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07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8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61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dt" idx="10"/>
          </p:nvPr>
        </p:nvSpPr>
        <p:spPr>
          <a:xfrm>
            <a:off x="7983232" y="5037663"/>
            <a:ext cx="89746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ftr" idx="11"/>
          </p:nvPr>
        </p:nvSpPr>
        <p:spPr>
          <a:xfrm>
            <a:off x="2692397" y="5037663"/>
            <a:ext cx="5214635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sldNum" idx="12"/>
          </p:nvPr>
        </p:nvSpPr>
        <p:spPr>
          <a:xfrm>
            <a:off x="8956900" y="5037663"/>
            <a:ext cx="55116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cxnSp>
        <p:nvCxnSpPr>
          <p:cNvPr id="31" name="Google Shape;31;p11"/>
          <p:cNvCxnSpPr/>
          <p:nvPr/>
        </p:nvCxnSpPr>
        <p:spPr>
          <a:xfrm>
            <a:off x="2692399" y="3522131"/>
            <a:ext cx="681566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azılı Panoramik Resim">
  <p:cSld name="Yazılı Panoramik Resim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0"/>
          <p:cNvSpPr>
            <a:spLocks noGrp="1"/>
          </p:cNvSpPr>
          <p:nvPr>
            <p:ph type="pic" idx="2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noFill/>
          <a:ln w="57150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2" name="Google Shape;92;p20"/>
          <p:cNvSpPr txBox="1">
            <a:spLocks noGrp="1"/>
          </p:cNvSpPr>
          <p:nvPr>
            <p:ph type="body" idx="1"/>
          </p:nvPr>
        </p:nvSpPr>
        <p:spPr>
          <a:xfrm>
            <a:off x="1295401" y="5382153"/>
            <a:ext cx="960966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161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Resim Yazısı">
  <p:cSld name="Başlık ve Resim Yazısı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cxnSp>
        <p:nvCxnSpPr>
          <p:cNvPr id="102" name="Google Shape;102;p21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im Yazılı Alıntı">
  <p:cSld name="Resim Yazılı Alıntı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body" idx="1"/>
          </p:nvPr>
        </p:nvSpPr>
        <p:spPr>
          <a:xfrm>
            <a:off x="1674812" y="3352800"/>
            <a:ext cx="8839202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spcBef>
                <a:spcPts val="400"/>
              </a:spcBef>
              <a:spcAft>
                <a:spcPts val="0"/>
              </a:spcAft>
              <a:buSzPts val="2300"/>
              <a:buFont typeface="Garamond"/>
              <a:buNone/>
              <a:defRPr sz="20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300"/>
              <a:buFont typeface="Garamond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070"/>
              <a:buFont typeface="Garamond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840"/>
              <a:buFont typeface="Garamond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Font typeface="Garamond"/>
              <a:buNone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body" idx="2"/>
          </p:nvPr>
        </p:nvSpPr>
        <p:spPr>
          <a:xfrm>
            <a:off x="1295401" y="4343399"/>
            <a:ext cx="9609666" cy="153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110" name="Google Shape;110;p22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11" name="Google Shape;111;p22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12" name="Google Shape;112;p22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sim Kartı">
  <p:cSld name="İsim Kartı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ıntı İsim Kartı">
  <p:cSld name="Alıntı İsim Kartı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>
            <a:off x="1295401" y="3639312"/>
            <a:ext cx="9609668" cy="886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2"/>
          </p:nvPr>
        </p:nvSpPr>
        <p:spPr>
          <a:xfrm>
            <a:off x="1295401" y="4529667"/>
            <a:ext cx="9609668" cy="1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126" name="Google Shape;126;p24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27" name="Google Shape;127;p24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28" name="Google Shape;128;p24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ğru veya Yanlış">
  <p:cSld name="Doğru veya Yanlış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body" idx="1"/>
          </p:nvPr>
        </p:nvSpPr>
        <p:spPr>
          <a:xfrm>
            <a:off x="1295401" y="3630168"/>
            <a:ext cx="9609668" cy="841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3220"/>
              <a:buNone/>
              <a:defRPr sz="2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body" idx="2"/>
          </p:nvPr>
        </p:nvSpPr>
        <p:spPr>
          <a:xfrm>
            <a:off x="1295400" y="4470399"/>
            <a:ext cx="9609670" cy="140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cxnSp>
        <p:nvCxnSpPr>
          <p:cNvPr id="136" name="Google Shape;136;p25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, Dikey Metin" type="vertTx">
  <p:cSld name="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body" idx="1"/>
          </p:nvPr>
        </p:nvSpPr>
        <p:spPr>
          <a:xfrm rot="5400000">
            <a:off x="4436531" y="-584198"/>
            <a:ext cx="3318936" cy="960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cxnSp>
        <p:nvCxnSpPr>
          <p:cNvPr id="143" name="Google Shape;143;p26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key Başlık ve Metin" type="vertTitleAndTx">
  <p:cSld name="VERTICAL_TITLE_AND_VERTICAL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>
            <a:spLocks noGrp="1"/>
          </p:cNvSpPr>
          <p:nvPr>
            <p:ph type="title"/>
          </p:nvPr>
        </p:nvSpPr>
        <p:spPr>
          <a:xfrm rot="5400000">
            <a:off x="7497936" y="2483551"/>
            <a:ext cx="4893735" cy="1890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7"/>
          <p:cNvSpPr txBox="1">
            <a:spLocks noGrp="1"/>
          </p:cNvSpPr>
          <p:nvPr>
            <p:ph type="body" idx="1"/>
          </p:nvPr>
        </p:nvSpPr>
        <p:spPr>
          <a:xfrm rot="5400000">
            <a:off x="2565043" y="-287514"/>
            <a:ext cx="4893734" cy="7433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27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7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cxnSp>
        <p:nvCxnSpPr>
          <p:cNvPr id="150" name="Google Shape;150;p27"/>
          <p:cNvCxnSpPr/>
          <p:nvPr/>
        </p:nvCxnSpPr>
        <p:spPr>
          <a:xfrm>
            <a:off x="8863890" y="990600"/>
            <a:ext cx="0" cy="487680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İçerik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12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" name="Google Shape;34;p12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ölüm Üstbilgisi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cxnSp>
        <p:nvCxnSpPr>
          <p:cNvPr id="45" name="Google Shape;45;p13"/>
          <p:cNvCxnSpPr/>
          <p:nvPr/>
        </p:nvCxnSpPr>
        <p:spPr>
          <a:xfrm>
            <a:off x="2012723" y="3710585"/>
            <a:ext cx="816338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ki İçerik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Google Shape;47;p14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14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1"/>
          </p:nvPr>
        </p:nvSpPr>
        <p:spPr>
          <a:xfrm>
            <a:off x="1298448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body" idx="2"/>
          </p:nvPr>
        </p:nvSpPr>
        <p:spPr>
          <a:xfrm>
            <a:off x="6181344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rşılaştırma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672"/>
              </a:spcBef>
              <a:spcAft>
                <a:spcPts val="0"/>
              </a:spcAft>
              <a:buSzPts val="3220"/>
              <a:buNone/>
              <a:defRPr sz="28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3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2"/>
          </p:nvPr>
        </p:nvSpPr>
        <p:spPr>
          <a:xfrm>
            <a:off x="129540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3"/>
          </p:nvPr>
        </p:nvSpPr>
        <p:spPr>
          <a:xfrm>
            <a:off x="618067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672"/>
              </a:spcBef>
              <a:spcAft>
                <a:spcPts val="0"/>
              </a:spcAft>
              <a:buSzPts val="3220"/>
              <a:buNone/>
              <a:defRPr sz="28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3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4"/>
          </p:nvPr>
        </p:nvSpPr>
        <p:spPr>
          <a:xfrm>
            <a:off x="618067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cxnSp>
        <p:nvCxnSpPr>
          <p:cNvPr id="63" name="Google Shape;63;p15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alnızca Başlık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cxnSp>
        <p:nvCxnSpPr>
          <p:cNvPr id="69" name="Google Shape;69;p16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ş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İçerik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1"/>
          </p:nvPr>
        </p:nvSpPr>
        <p:spPr>
          <a:xfrm>
            <a:off x="5418668" y="982131"/>
            <a:ext cx="5469466" cy="4893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body" idx="2"/>
          </p:nvPr>
        </p:nvSpPr>
        <p:spPr>
          <a:xfrm>
            <a:off x="1293811" y="3031065"/>
            <a:ext cx="3718455" cy="2438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84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cxnSp>
        <p:nvCxnSpPr>
          <p:cNvPr id="81" name="Google Shape;81;p18"/>
          <p:cNvCxnSpPr/>
          <p:nvPr/>
        </p:nvCxnSpPr>
        <p:spPr>
          <a:xfrm>
            <a:off x="1396169" y="2912533"/>
            <a:ext cx="35144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Resim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9"/>
          <p:cNvSpPr>
            <a:spLocks noGrp="1"/>
          </p:cNvSpPr>
          <p:nvPr>
            <p:ph type="pic" idx="2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noFill/>
          <a:ln w="57150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5" name="Google Shape;85;p19"/>
          <p:cNvSpPr txBox="1">
            <a:spLocks noGrp="1"/>
          </p:cNvSpPr>
          <p:nvPr>
            <p:ph type="body" idx="1"/>
          </p:nvPr>
        </p:nvSpPr>
        <p:spPr>
          <a:xfrm>
            <a:off x="1295399" y="3255432"/>
            <a:ext cx="6241816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207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0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1" name="Google Shape;11;p10" descr="HD-PanelContent.png"/>
            <p:cNvPicPr preferRelativeResize="0"/>
            <p:nvPr/>
          </p:nvPicPr>
          <p:blipFill rotWithShape="1">
            <a:blip r:embed="rId20">
              <a:alphaModFix/>
            </a:blip>
            <a:srcRect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Google Shape;12;p10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" name="Google Shape;13;p10" descr="HDRibbonContent-UniformTrim.png"/>
            <p:cNvPicPr preferRelativeResize="0"/>
            <p:nvPr/>
          </p:nvPicPr>
          <p:blipFill rotWithShape="1">
            <a:blip r:embed="rId21">
              <a:alphaModFix/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10" descr="HDRibbonContent-UniformTrim.png"/>
            <p:cNvPicPr preferRelativeResize="0"/>
            <p:nvPr/>
          </p:nvPicPr>
          <p:blipFill rotWithShape="1">
            <a:blip r:embed="rId21">
              <a:alphaModFix/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5;p10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386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7465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6004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5439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33083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330834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"/>
          <p:cNvSpPr txBox="1"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</a:pPr>
            <a:r>
              <a:rPr lang="tr-TR"/>
              <a:t>Technical English</a:t>
            </a:r>
            <a:br>
              <a:rPr lang="tr-TR"/>
            </a:br>
            <a:r>
              <a:rPr lang="tr-TR" sz="2400"/>
              <a:t>for Computer Science</a:t>
            </a:r>
            <a:endParaRPr/>
          </a:p>
        </p:txBody>
      </p:sp>
      <p:sp>
        <p:nvSpPr>
          <p:cNvPr id="157" name="Google Shape;157;p1"/>
          <p:cNvSpPr txBox="1"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115000"/>
              <a:buNone/>
            </a:pPr>
            <a:r>
              <a:rPr lang="tr-TR" sz="3900" dirty="0" err="1"/>
              <a:t>Week</a:t>
            </a:r>
            <a:r>
              <a:rPr lang="tr-TR" sz="3900" dirty="0"/>
              <a:t> 13</a:t>
            </a:r>
            <a:endParaRPr dirty="0"/>
          </a:p>
          <a:p>
            <a:pPr marL="0" lvl="0" indent="0" algn="r" rtl="0">
              <a:spcBef>
                <a:spcPts val="988"/>
              </a:spcBef>
              <a:spcAft>
                <a:spcPts val="0"/>
              </a:spcAft>
              <a:buSzPct val="115000"/>
              <a:buNone/>
            </a:pPr>
            <a:endParaRPr dirty="0"/>
          </a:p>
          <a:p>
            <a:pPr marL="0" lvl="0" indent="0" algn="r" rtl="0">
              <a:spcBef>
                <a:spcPts val="988"/>
              </a:spcBef>
              <a:spcAft>
                <a:spcPts val="0"/>
              </a:spcAft>
              <a:buSzPct val="115000"/>
              <a:buNone/>
            </a:pPr>
            <a:r>
              <a:rPr lang="tr-TR" dirty="0"/>
              <a:t>Dr. Nur Banu OĞUR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60A192F-0F81-2E1E-CAA7-19E28B1E4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HAUNTED HOUSE</a:t>
            </a:r>
            <a:br>
              <a:rPr lang="tr-TR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tr-TR" sz="3600" dirty="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F71935F-8B6A-2D6A-B9C8-22C59DEF2A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44687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1075893-3DA5-47E8-90AB-F30644B2E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2A63E123-2A6E-3A26-C330-569944226D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6715593" cy="6910082"/>
          </a:xfr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5F598E89-1EF0-9E00-358E-CAA74F0AEF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8000" y="982132"/>
            <a:ext cx="66040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510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277AEFD-DF21-3FC7-7B95-EFCCA3B66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FIRST WORDS</a:t>
            </a:r>
            <a:br>
              <a:rPr lang="tr-TR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tr-TR" sz="3600" dirty="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FCD0B01-4F29-8864-FB01-7DB27AF32E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1948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5789B80-8777-99FD-4E2D-642DC0BD7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D3E6516-F83F-966F-44F0-010462EF58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55444A14-1343-E416-DFCA-0AC6595BD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811" y="0"/>
            <a:ext cx="75282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009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B075671-F39B-1574-1DBE-993881D39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9D37C20-1CE7-627A-DDF4-F9FC443791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17F5DB1-22B5-372A-54DB-6796369BB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3614" y="2285999"/>
            <a:ext cx="12299225" cy="257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205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2435701-F0E1-BCA0-6457-B954A8FC8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HAPPENED TO THE DINOSAURS?</a:t>
            </a:r>
            <a:br>
              <a:rPr lang="tr-TR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tr-TR" sz="3600" dirty="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25AAFB5-3955-C98C-B97D-65CBE7D86F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74AD3F1-BC6D-1883-49C6-FD2A7324F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1" y="2037413"/>
            <a:ext cx="9592843" cy="371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269899"/>
      </p:ext>
    </p:extLst>
  </p:cSld>
  <p:clrMapOvr>
    <a:masterClrMapping/>
  </p:clrMapOvr>
</p:sld>
</file>

<file path=ppt/theme/theme1.xml><?xml version="1.0" encoding="utf-8"?>
<a:theme xmlns:a="http://schemas.openxmlformats.org/drawingml/2006/main" name="Organik">
  <a:themeElements>
    <a:clrScheme name="Organik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3874</TotalTime>
  <Words>34</Words>
  <Application>Microsoft Macintosh PowerPoint</Application>
  <PresentationFormat>Geniş ekran</PresentationFormat>
  <Paragraphs>13</Paragraphs>
  <Slides>7</Slides>
  <Notes>6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1" baseType="lpstr">
      <vt:lpstr>Calibri</vt:lpstr>
      <vt:lpstr>Garamond</vt:lpstr>
      <vt:lpstr>Arial</vt:lpstr>
      <vt:lpstr>Organik</vt:lpstr>
      <vt:lpstr>Technical English for Computer Science</vt:lpstr>
      <vt:lpstr>THE HAUNTED HOUSE </vt:lpstr>
      <vt:lpstr>PowerPoint Sunusu</vt:lpstr>
      <vt:lpstr>OUR FIRST WORDS </vt:lpstr>
      <vt:lpstr>PowerPoint Sunusu</vt:lpstr>
      <vt:lpstr>PowerPoint Sunusu</vt:lpstr>
      <vt:lpstr>WHAT HAPPENED TO THE DINOSAURS?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English for Computer Science</dc:title>
  <dc:creator>Administrator</dc:creator>
  <cp:lastModifiedBy>nurbanu oğur</cp:lastModifiedBy>
  <cp:revision>35</cp:revision>
  <dcterms:created xsi:type="dcterms:W3CDTF">2022-02-10T07:44:48Z</dcterms:created>
  <dcterms:modified xsi:type="dcterms:W3CDTF">2024-05-15T14:01:38Z</dcterms:modified>
</cp:coreProperties>
</file>