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052" autoAdjust="0"/>
  </p:normalViewPr>
  <p:slideViewPr>
    <p:cSldViewPr snapToGrid="0">
      <p:cViewPr varScale="1">
        <p:scale>
          <a:sx n="50" d="100"/>
          <a:sy n="50" d="100"/>
        </p:scale>
        <p:origin x="19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121AB-A388-4692-8E32-C1EAA99EB71E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BE5D-FD52-4092-8D4A-0241D8F510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99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99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957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76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250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942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138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978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929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755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93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746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352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824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049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7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60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29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21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82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95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02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38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6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57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7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9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81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5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7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5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1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5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7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0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96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923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66E1E-2C3D-44F0-9278-46690D5E1321}" type="datetimeFigureOut">
              <a:rPr lang="tr-TR" smtClean="0"/>
              <a:t>27.02.2024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1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Technical English</a:t>
            </a:r>
            <a:br>
              <a:rPr lang="tr-TR" dirty="0"/>
            </a:b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Science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3900" dirty="0" err="1"/>
              <a:t>Week</a:t>
            </a:r>
            <a:r>
              <a:rPr lang="tr-TR" sz="3900" dirty="0"/>
              <a:t> 2</a:t>
            </a:r>
          </a:p>
          <a:p>
            <a:pPr algn="r"/>
            <a:endParaRPr lang="tr-TR" dirty="0"/>
          </a:p>
          <a:p>
            <a:pPr algn="r"/>
            <a:r>
              <a:rPr lang="en-US" dirty="0"/>
              <a:t>Dr. </a:t>
            </a:r>
            <a:r>
              <a:rPr lang="en-US"/>
              <a:t>Nur Banu OĞUR</a:t>
            </a:r>
          </a:p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48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819150"/>
            <a:ext cx="11087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2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40" y="1809299"/>
            <a:ext cx="11551717" cy="31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" y="523473"/>
            <a:ext cx="10465921" cy="60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4" y="388520"/>
            <a:ext cx="10389337" cy="63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72" y="982132"/>
            <a:ext cx="10421522" cy="44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7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1434164" y="2551581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Which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speakers</a:t>
            </a:r>
            <a:r>
              <a:rPr lang="tr-TR" dirty="0"/>
              <a:t> do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agree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? </a:t>
            </a:r>
            <a:r>
              <a:rPr lang="tr-TR" dirty="0" err="1"/>
              <a:t>Why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351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1" y="1302418"/>
            <a:ext cx="10404979" cy="4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5" y="194577"/>
            <a:ext cx="4305300" cy="64960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795" y="194577"/>
            <a:ext cx="3960771" cy="59752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566" y="201544"/>
            <a:ext cx="3731547" cy="41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50" y="855585"/>
            <a:ext cx="4591620" cy="482911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222" y="855585"/>
            <a:ext cx="4442954" cy="38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4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62" y="1776412"/>
            <a:ext cx="9477375" cy="330517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189822" y="980502"/>
            <a:ext cx="1024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Read </a:t>
            </a:r>
            <a:r>
              <a:rPr lang="tr-TR" sz="2400" b="1" dirty="0" err="1">
                <a:solidFill>
                  <a:srgbClr val="FF0000"/>
                </a:solidFill>
              </a:rPr>
              <a:t>this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summary</a:t>
            </a:r>
            <a:r>
              <a:rPr lang="tr-TR" sz="2400" b="1" dirty="0">
                <a:solidFill>
                  <a:srgbClr val="FF0000"/>
                </a:solidFill>
              </a:rPr>
              <a:t> of </a:t>
            </a:r>
            <a:r>
              <a:rPr lang="tr-TR" sz="2400" b="1" dirty="0" err="1">
                <a:solidFill>
                  <a:srgbClr val="FF0000"/>
                </a:solidFill>
              </a:rPr>
              <a:t>the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text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and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fill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the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gaps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using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the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list</a:t>
            </a:r>
            <a:r>
              <a:rPr lang="tr-TR" sz="2400" b="1" dirty="0">
                <a:solidFill>
                  <a:srgbClr val="FF0000"/>
                </a:solidFill>
              </a:rPr>
              <a:t> of </a:t>
            </a:r>
            <a:r>
              <a:rPr lang="tr-TR" sz="2400" b="1" dirty="0" err="1">
                <a:solidFill>
                  <a:srgbClr val="FF0000"/>
                </a:solidFill>
              </a:rPr>
              <a:t>words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below</a:t>
            </a:r>
            <a:r>
              <a:rPr lang="tr-TR" sz="24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801" y="5531615"/>
            <a:ext cx="8582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Reading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0151" y="3374384"/>
            <a:ext cx="9601200" cy="301231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131769" y="2507026"/>
            <a:ext cx="9892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rgbClr val="FF0000"/>
                </a:solidFill>
              </a:rPr>
              <a:t>Use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the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information</a:t>
            </a:r>
            <a:r>
              <a:rPr lang="tr-TR" sz="2000" b="1" dirty="0">
                <a:solidFill>
                  <a:srgbClr val="FF0000"/>
                </a:solidFill>
              </a:rPr>
              <a:t> in </a:t>
            </a:r>
            <a:r>
              <a:rPr lang="tr-TR" sz="2000" b="1" dirty="0" err="1">
                <a:solidFill>
                  <a:srgbClr val="FF0000"/>
                </a:solidFill>
              </a:rPr>
              <a:t>the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reading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passage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and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the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diagram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to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help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you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match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the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terms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tr-TR" sz="2000" b="1" dirty="0" err="1">
                <a:solidFill>
                  <a:srgbClr val="FF0000"/>
                </a:solidFill>
              </a:rPr>
              <a:t>below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the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appropriate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explanation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or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definition</a:t>
            </a:r>
            <a:r>
              <a:rPr lang="tr-TR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5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69" y="1150229"/>
            <a:ext cx="10069530" cy="356498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621" y="5608734"/>
            <a:ext cx="8582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6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45" y="1002019"/>
            <a:ext cx="9969910" cy="388947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87" y="5564665"/>
            <a:ext cx="8582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0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78" y="1970699"/>
            <a:ext cx="10410273" cy="25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82" y="2148116"/>
            <a:ext cx="10573324" cy="23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618"/>
            <a:ext cx="12192000" cy="58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91140" y="513556"/>
            <a:ext cx="3825238" cy="1303867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0" y="1542256"/>
            <a:ext cx="9714749" cy="5229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13556"/>
            <a:ext cx="6858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1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12" y="86175"/>
            <a:ext cx="10066621" cy="67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Portable</a:t>
            </a:r>
            <a:r>
              <a:rPr lang="tr-TR" dirty="0"/>
              <a:t> </a:t>
            </a:r>
            <a:r>
              <a:rPr lang="tr-TR" dirty="0" err="1"/>
              <a:t>Computers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977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DE9EAB-5437-7F0D-3811-8A4ECB428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small can computers get?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9D0104-5FCD-FC11-9BC0-0869DFD6D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463" y="3424773"/>
            <a:ext cx="10021074" cy="243701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867301" y="2624553"/>
            <a:ext cx="812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>
                <a:solidFill>
                  <a:srgbClr val="FF0000"/>
                </a:solidFill>
              </a:rPr>
              <a:t>Before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reading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text</a:t>
            </a:r>
            <a:r>
              <a:rPr lang="tr-TR" sz="2400" b="1" dirty="0">
                <a:solidFill>
                  <a:srgbClr val="FF0000"/>
                </a:solidFill>
              </a:rPr>
              <a:t>, </a:t>
            </a:r>
            <a:r>
              <a:rPr lang="tr-TR" sz="2400" b="1" dirty="0" err="1">
                <a:solidFill>
                  <a:srgbClr val="FF0000"/>
                </a:solidFill>
              </a:rPr>
              <a:t>match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these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words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with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their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definitions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77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1" y="866775"/>
            <a:ext cx="116871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4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752</TotalTime>
  <Words>111</Words>
  <Application>Microsoft Office PowerPoint</Application>
  <PresentationFormat>Geniş ekran</PresentationFormat>
  <Paragraphs>36</Paragraphs>
  <Slides>23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Organik</vt:lpstr>
      <vt:lpstr>Technical English for Computer Science</vt:lpstr>
      <vt:lpstr>Reading </vt:lpstr>
      <vt:lpstr>PowerPoint Sunusu</vt:lpstr>
      <vt:lpstr>The Processor</vt:lpstr>
      <vt:lpstr>PowerPoint Sunusu</vt:lpstr>
      <vt:lpstr>Portable Computers</vt:lpstr>
      <vt:lpstr>How small can computers get?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Which of the four speakers do you most agree with? Why?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</dc:title>
  <dc:creator>Administrator</dc:creator>
  <cp:lastModifiedBy>nurbanu oğur</cp:lastModifiedBy>
  <cp:revision>78</cp:revision>
  <dcterms:created xsi:type="dcterms:W3CDTF">2022-02-10T07:44:48Z</dcterms:created>
  <dcterms:modified xsi:type="dcterms:W3CDTF">2024-02-27T06:56:52Z</dcterms:modified>
</cp:coreProperties>
</file>