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72" r:id="rId12"/>
    <p:sldId id="271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8788" autoAdjust="0"/>
  </p:normalViewPr>
  <p:slideViewPr>
    <p:cSldViewPr snapToGrid="0">
      <p:cViewPr varScale="1">
        <p:scale>
          <a:sx n="75" d="100"/>
          <a:sy n="75" d="100"/>
        </p:scale>
        <p:origin x="1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121AB-A388-4692-8E32-C1EAA99EB71E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1BE5D-FD52-4092-8D4A-0241D8F510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499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1992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358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869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225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214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4770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876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9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43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97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65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785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373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9455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204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872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1BE5D-FD52-4092-8D4A-0241D8F510C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3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6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57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7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9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881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5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17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57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1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5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51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876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0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7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96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4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923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366E1E-2C3D-44F0-9278-46690D5E1321}" type="datetimeFigureOut">
              <a:rPr lang="tr-TR" smtClean="0"/>
              <a:t>5.03.2024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B294A1-8B46-4184-9B3C-1DA4A261517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10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Technical English</a:t>
            </a:r>
            <a:br>
              <a:rPr lang="tr-TR" dirty="0"/>
            </a:b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Computer</a:t>
            </a:r>
            <a:r>
              <a:rPr lang="tr-TR" sz="2400" dirty="0"/>
              <a:t> </a:t>
            </a:r>
            <a:r>
              <a:rPr lang="tr-TR" sz="2400" dirty="0" err="1"/>
              <a:t>Science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3900" dirty="0" err="1"/>
              <a:t>Week</a:t>
            </a:r>
            <a:r>
              <a:rPr lang="tr-TR" sz="3900" dirty="0"/>
              <a:t> 3</a:t>
            </a:r>
          </a:p>
          <a:p>
            <a:pPr algn="r"/>
            <a:endParaRPr lang="tr-TR" dirty="0"/>
          </a:p>
          <a:p>
            <a:pPr algn="r"/>
            <a:r>
              <a:rPr lang="en-US" dirty="0"/>
              <a:t>Dr. Nur Banu OĞUR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48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90621" y="2556932"/>
            <a:ext cx="3305975" cy="3318936"/>
          </a:xfrm>
        </p:spPr>
        <p:txBody>
          <a:bodyPr/>
          <a:lstStyle/>
          <a:p>
            <a:r>
              <a:rPr lang="tr-TR" b="1" dirty="0" err="1"/>
              <a:t>Summarize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information</a:t>
            </a:r>
            <a:r>
              <a:rPr lang="tr-TR" b="1" dirty="0"/>
              <a:t> on </a:t>
            </a:r>
            <a:r>
              <a:rPr lang="tr-TR" b="1" dirty="0" err="1"/>
              <a:t>different</a:t>
            </a:r>
            <a:r>
              <a:rPr lang="tr-TR" b="1" dirty="0"/>
              <a:t> </a:t>
            </a:r>
            <a:r>
              <a:rPr lang="tr-TR" b="1" dirty="0" err="1"/>
              <a:t>high-level</a:t>
            </a:r>
            <a:r>
              <a:rPr lang="tr-TR" b="1" dirty="0"/>
              <a:t> </a:t>
            </a:r>
            <a:r>
              <a:rPr lang="tr-TR" b="1" dirty="0" err="1"/>
              <a:t>computer</a:t>
            </a:r>
            <a:r>
              <a:rPr lang="tr-TR" b="1" dirty="0"/>
              <a:t> </a:t>
            </a:r>
            <a:r>
              <a:rPr lang="tr-TR" b="1" dirty="0" err="1"/>
              <a:t>languages</a:t>
            </a:r>
            <a:r>
              <a:rPr lang="tr-TR" b="1" dirty="0"/>
              <a:t> </a:t>
            </a:r>
            <a:r>
              <a:rPr lang="tr-TR" b="1" dirty="0" err="1"/>
              <a:t>by</a:t>
            </a:r>
            <a:r>
              <a:rPr lang="tr-TR" b="1" dirty="0"/>
              <a:t> </a:t>
            </a:r>
            <a:r>
              <a:rPr lang="tr-TR" b="1" dirty="0" err="1"/>
              <a:t>completing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table</a:t>
            </a:r>
            <a:r>
              <a:rPr lang="tr-TR" b="1" dirty="0"/>
              <a:t> </a:t>
            </a:r>
            <a:r>
              <a:rPr lang="tr-TR" b="1" dirty="0" err="1"/>
              <a:t>below</a:t>
            </a:r>
            <a:r>
              <a:rPr lang="tr-TR" b="1" dirty="0"/>
              <a:t>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72" y="374572"/>
            <a:ext cx="6378745" cy="63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0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A33866-4C12-646F-54A4-5825512E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6E65DFA-1D04-5123-0CFA-359D9FE57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97" y="619933"/>
            <a:ext cx="5800875" cy="6101440"/>
          </a:xfrm>
        </p:spPr>
      </p:pic>
    </p:spTree>
    <p:extLst>
      <p:ext uri="{BB962C8B-B14F-4D97-AF65-F5344CB8AC3E}">
        <p14:creationId xmlns:p14="http://schemas.microsoft.com/office/powerpoint/2010/main" val="301568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51E5A0-1A30-C8D7-ED1A-3A4FF286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E7C50B8-7AD6-4E5E-72A2-9B20B9CAF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41" y="292199"/>
            <a:ext cx="8566186" cy="5976679"/>
          </a:xfrm>
        </p:spPr>
      </p:pic>
    </p:spTree>
    <p:extLst>
      <p:ext uri="{BB962C8B-B14F-4D97-AF65-F5344CB8AC3E}">
        <p14:creationId xmlns:p14="http://schemas.microsoft.com/office/powerpoint/2010/main" val="410613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200" dirty="0" err="1"/>
              <a:t>Find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passages</a:t>
            </a:r>
            <a:r>
              <a:rPr lang="tr-TR" sz="3200" dirty="0"/>
              <a:t> in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text</a:t>
            </a:r>
            <a:r>
              <a:rPr lang="tr-TR" sz="3200" dirty="0"/>
              <a:t> </a:t>
            </a:r>
            <a:r>
              <a:rPr lang="tr-TR" sz="3200" dirty="0" err="1"/>
              <a:t>where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following</a:t>
            </a:r>
            <a:r>
              <a:rPr lang="tr-TR" sz="3200" dirty="0"/>
              <a:t> </a:t>
            </a:r>
            <a:r>
              <a:rPr lang="tr-TR" sz="3200" dirty="0" err="1"/>
              <a:t>ideas</a:t>
            </a:r>
            <a:r>
              <a:rPr lang="tr-TR" sz="3200" dirty="0"/>
              <a:t> </a:t>
            </a:r>
            <a:r>
              <a:rPr lang="tr-TR" sz="3200" dirty="0" err="1"/>
              <a:t>are</a:t>
            </a:r>
            <a:r>
              <a:rPr lang="tr-TR" sz="3200" dirty="0"/>
              <a:t> </a:t>
            </a:r>
            <a:r>
              <a:rPr lang="tr-TR" sz="3200" dirty="0" err="1"/>
              <a:t>expressed</a:t>
            </a:r>
            <a:r>
              <a:rPr lang="tr-TR" sz="3200" dirty="0"/>
              <a:t>. </a:t>
            </a:r>
            <a:r>
              <a:rPr lang="tr-TR" sz="3200" dirty="0" err="1"/>
              <a:t>Give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line</a:t>
            </a:r>
            <a:r>
              <a:rPr lang="tr-TR" sz="3200" dirty="0"/>
              <a:t> </a:t>
            </a:r>
            <a:r>
              <a:rPr lang="tr-TR" sz="3200" dirty="0" err="1"/>
              <a:t>references</a:t>
            </a:r>
            <a:r>
              <a:rPr lang="tr-TR" sz="3200" dirty="0"/>
              <a:t>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4" y="2707395"/>
            <a:ext cx="93535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tr-TR" sz="3200" dirty="0"/>
              <a:t>Using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line</a:t>
            </a:r>
            <a:r>
              <a:rPr lang="tr-TR" sz="3200" dirty="0"/>
              <a:t> </a:t>
            </a:r>
            <a:r>
              <a:rPr lang="tr-TR" sz="3200" dirty="0" err="1"/>
              <a:t>references</a:t>
            </a:r>
            <a:r>
              <a:rPr lang="tr-TR" sz="3200" dirty="0"/>
              <a:t> </a:t>
            </a:r>
            <a:r>
              <a:rPr lang="tr-TR" sz="3200" dirty="0" err="1"/>
              <a:t>given</a:t>
            </a:r>
            <a:r>
              <a:rPr lang="tr-TR" sz="3200" dirty="0"/>
              <a:t>, </a:t>
            </a:r>
            <a:r>
              <a:rPr lang="tr-TR" sz="3200" dirty="0" err="1"/>
              <a:t>refer</a:t>
            </a:r>
            <a:r>
              <a:rPr lang="tr-TR" sz="3200" dirty="0"/>
              <a:t> </a:t>
            </a:r>
            <a:r>
              <a:rPr lang="tr-TR" sz="3200" dirty="0" err="1"/>
              <a:t>back</a:t>
            </a:r>
            <a:r>
              <a:rPr lang="tr-TR" sz="3200" dirty="0"/>
              <a:t> </a:t>
            </a:r>
            <a:r>
              <a:rPr lang="tr-TR" sz="3200" dirty="0" err="1"/>
              <a:t>to</a:t>
            </a:r>
            <a:r>
              <a:rPr lang="tr-TR" sz="3200" dirty="0"/>
              <a:t>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text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find</a:t>
            </a:r>
            <a:r>
              <a:rPr lang="tr-TR" sz="3200" dirty="0"/>
              <a:t> </a:t>
            </a:r>
            <a:r>
              <a:rPr lang="tr-TR" sz="3200" dirty="0" err="1"/>
              <a:t>words</a:t>
            </a:r>
            <a:r>
              <a:rPr lang="tr-TR" sz="3200" dirty="0"/>
              <a:t> </a:t>
            </a:r>
            <a:r>
              <a:rPr lang="tr-TR" sz="3200" dirty="0" err="1"/>
              <a:t>or</a:t>
            </a:r>
            <a:r>
              <a:rPr lang="tr-TR" sz="3200" dirty="0"/>
              <a:t> </a:t>
            </a:r>
            <a:r>
              <a:rPr lang="tr-TR" sz="3200" dirty="0" err="1"/>
              <a:t>phrases</a:t>
            </a:r>
            <a:r>
              <a:rPr lang="tr-TR" sz="3200" dirty="0"/>
              <a:t> </a:t>
            </a:r>
            <a:r>
              <a:rPr lang="tr-TR" sz="3200" dirty="0" err="1"/>
              <a:t>that</a:t>
            </a:r>
            <a:r>
              <a:rPr lang="tr-TR" sz="3200" dirty="0"/>
              <a:t> </a:t>
            </a:r>
            <a:r>
              <a:rPr lang="tr-TR" sz="3200" dirty="0" err="1"/>
              <a:t>have</a:t>
            </a:r>
            <a:r>
              <a:rPr lang="tr-TR" sz="3200" dirty="0"/>
              <a:t> a </a:t>
            </a:r>
            <a:r>
              <a:rPr lang="tr-TR" sz="3200" dirty="0" err="1"/>
              <a:t>similar</a:t>
            </a:r>
            <a:r>
              <a:rPr lang="tr-TR" sz="3200" dirty="0"/>
              <a:t> </a:t>
            </a:r>
            <a:r>
              <a:rPr lang="tr-TR" sz="3200" dirty="0" err="1"/>
              <a:t>meanings</a:t>
            </a:r>
            <a:r>
              <a:rPr lang="tr-TR" sz="3200" dirty="0"/>
              <a:t> </a:t>
            </a:r>
            <a:r>
              <a:rPr lang="tr-TR" sz="3200" dirty="0" err="1"/>
              <a:t>to</a:t>
            </a:r>
            <a:r>
              <a:rPr lang="tr-TR" sz="3200" dirty="0"/>
              <a:t>: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913559"/>
            <a:ext cx="6021316" cy="20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3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Read </a:t>
            </a:r>
            <a:r>
              <a:rPr lang="tr-TR" dirty="0" err="1"/>
              <a:t>the</a:t>
            </a:r>
            <a:r>
              <a:rPr lang="tr-TR" dirty="0"/>
              <a:t> program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,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sentences</a:t>
            </a:r>
            <a:r>
              <a:rPr lang="tr-TR" dirty="0"/>
              <a:t>.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37" y="2396294"/>
            <a:ext cx="5564724" cy="40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6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666" y="90484"/>
            <a:ext cx="8024869" cy="67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9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05" y="2693892"/>
            <a:ext cx="8647920" cy="208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6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478" y="499488"/>
            <a:ext cx="86296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2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46" y="1279588"/>
            <a:ext cx="10307904" cy="432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8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1302835"/>
            <a:ext cx="9563695" cy="457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4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60" y="982132"/>
            <a:ext cx="10224051" cy="51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4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026" y="1114335"/>
            <a:ext cx="9849945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13" y="1799318"/>
            <a:ext cx="10253504" cy="326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3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2" y="1716221"/>
            <a:ext cx="10582682" cy="34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answers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. Write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.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2" y="2972413"/>
            <a:ext cx="9731804" cy="21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4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475ED5-7FC7-C47B-BA23-0D03883A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138B91-56DB-B295-30C0-61273AD9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 Is </a:t>
            </a:r>
            <a:r>
              <a:rPr lang="en-US" dirty="0" err="1"/>
              <a:t>cobol</a:t>
            </a:r>
            <a:r>
              <a:rPr lang="en-US" dirty="0"/>
              <a:t> used for scientific purposes? </a:t>
            </a:r>
          </a:p>
          <a:p>
            <a:r>
              <a:rPr lang="en-US" dirty="0"/>
              <a:t>2. Why was C developed in the 19 70s? </a:t>
            </a:r>
          </a:p>
          <a:p>
            <a:r>
              <a:rPr lang="en-US" dirty="0"/>
              <a:t>3. What do you call a program written in a </a:t>
            </a:r>
            <a:r>
              <a:rPr lang="en-US" dirty="0" err="1"/>
              <a:t>highlevel</a:t>
            </a:r>
            <a:r>
              <a:rPr lang="en-US" dirty="0"/>
              <a:t> language designed to perform a specific task? </a:t>
            </a:r>
          </a:p>
          <a:p>
            <a:r>
              <a:rPr lang="en-US" dirty="0"/>
              <a:t>4. Which part of the systems software converts the source code to machine code? </a:t>
            </a:r>
          </a:p>
          <a:p>
            <a:r>
              <a:rPr lang="en-US" dirty="0"/>
              <a:t>5. What does the linkage editor do? </a:t>
            </a:r>
          </a:p>
          <a:p>
            <a:r>
              <a:rPr lang="en-US" dirty="0"/>
              <a:t>6. Are software packages only sold by the hardware manufacturer?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0456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640</TotalTime>
  <Words>186</Words>
  <Application>Microsoft Macintosh PowerPoint</Application>
  <PresentationFormat>Geniş ekran</PresentationFormat>
  <Paragraphs>32</Paragraphs>
  <Slides>18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Garamond</vt:lpstr>
      <vt:lpstr>Organik</vt:lpstr>
      <vt:lpstr>Technical English for Computer Science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These are answers the questions about the text. Write their questions.</vt:lpstr>
      <vt:lpstr>PowerPoint Sunusu</vt:lpstr>
      <vt:lpstr>PowerPoint Sunusu</vt:lpstr>
      <vt:lpstr>PowerPoint Sunusu</vt:lpstr>
      <vt:lpstr>PowerPoint Sunusu</vt:lpstr>
      <vt:lpstr>Find the passages in the text where the following ideas are expressed. Give the line references.</vt:lpstr>
      <vt:lpstr>Using the line references given, refer back to the text and find words or phrases that have a similar meanings to: </vt:lpstr>
      <vt:lpstr>Read the program and text, then complete the sentences. 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English</dc:title>
  <dc:creator>Administrator</dc:creator>
  <cp:lastModifiedBy>nurbanu oğur</cp:lastModifiedBy>
  <cp:revision>90</cp:revision>
  <dcterms:created xsi:type="dcterms:W3CDTF">2022-02-10T07:44:48Z</dcterms:created>
  <dcterms:modified xsi:type="dcterms:W3CDTF">2024-03-05T08:39:23Z</dcterms:modified>
</cp:coreProperties>
</file>