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aramond" panose="02020404030301010803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tyFOawp1969kc+VC/T1XDABs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69325"/>
  </p:normalViewPr>
  <p:slideViewPr>
    <p:cSldViewPr snapToGrid="0">
      <p:cViewPr varScale="1">
        <p:scale>
          <a:sx n="76" d="100"/>
          <a:sy n="76" d="100"/>
        </p:scale>
        <p:origin x="2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1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2" name="Google Shape;22;p11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1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" name="Google Shape;24;p1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zılı Panoramik Resim">
  <p:cSld name="Yazılı Panoramik Resi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02" name="Google Shape;102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43" name="Google Shape;143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45" name="Google Shape;45;p1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3" name="Google Shape;6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9" name="Google Shape;6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81" name="Google Shape;81;p1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Google Shape;11;p10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oogle Shape;13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tr-TR"/>
              <a:t>Technical English</a:t>
            </a:r>
            <a:br>
              <a:rPr lang="tr-TR"/>
            </a:br>
            <a:r>
              <a:rPr lang="tr-TR" sz="2400"/>
              <a:t>for Computer Science</a:t>
            </a:r>
            <a:endParaRPr/>
          </a:p>
        </p:txBody>
      </p:sp>
      <p:sp>
        <p:nvSpPr>
          <p:cNvPr id="157" name="Google Shape;157;p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tr-TR" sz="3900" dirty="0" err="1"/>
              <a:t>Week</a:t>
            </a:r>
            <a:r>
              <a:rPr lang="tr-TR" sz="3900" dirty="0"/>
              <a:t> 8</a:t>
            </a:r>
            <a:endParaRPr dirty="0"/>
          </a:p>
          <a:p>
            <a:pPr marL="0" lvl="0" indent="0" algn="r" rtl="0">
              <a:spcBef>
                <a:spcPts val="988"/>
              </a:spcBef>
              <a:spcAft>
                <a:spcPts val="0"/>
              </a:spcAft>
              <a:buSzPct val="115000"/>
              <a:buNone/>
            </a:pPr>
            <a:endParaRPr dirty="0"/>
          </a:p>
          <a:p>
            <a:pPr marL="0" lvl="0" indent="0" algn="r" rtl="0">
              <a:spcBef>
                <a:spcPts val="988"/>
              </a:spcBef>
              <a:spcAft>
                <a:spcPts val="0"/>
              </a:spcAft>
              <a:buSzPct val="115000"/>
              <a:buNone/>
            </a:pPr>
            <a:r>
              <a:rPr lang="tr-TR" dirty="0"/>
              <a:t>Dr. Nur Banu OĞUR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How Computer Viruses Work</a:t>
            </a:r>
            <a:endParaRPr/>
          </a:p>
        </p:txBody>
      </p:sp>
      <p:sp>
        <p:nvSpPr>
          <p:cNvPr id="164" name="Google Shape;164;p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165" name="Google Shape;1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0691" y="2421465"/>
            <a:ext cx="9535906" cy="358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>
            <a:spLocks noGrp="1"/>
          </p:cNvSpPr>
          <p:nvPr>
            <p:ph type="title"/>
          </p:nvPr>
        </p:nvSpPr>
        <p:spPr>
          <a:xfrm>
            <a:off x="1295401" y="750778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How Computer Viruses Work</a:t>
            </a:r>
            <a:endParaRPr/>
          </a:p>
        </p:txBody>
      </p:sp>
      <p:sp>
        <p:nvSpPr>
          <p:cNvPr id="172" name="Google Shape;172;p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711" y="1854200"/>
            <a:ext cx="91725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1959CD-BB3B-C4D1-1BCC-3093590B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43A901-6A44-E843-8C8E-1EA027EBF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A1A28F-C634-E18E-A375-A9A43825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1028700"/>
            <a:ext cx="4889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5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Data Storage and Management</a:t>
            </a:r>
            <a:endParaRPr/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3">
            <a:alphaModFix/>
          </a:blip>
          <a:srcRect b="34663"/>
          <a:stretch/>
        </p:blipFill>
        <p:spPr>
          <a:xfrm>
            <a:off x="1295401" y="2124075"/>
            <a:ext cx="9877425" cy="317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Cross-Word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B472D0-347C-661A-E591-E9478A4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72B77C1-FF18-DF8A-ECF2-CF3C009BA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7E323E0-A660-0E6B-0FA1-2B2C3E50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71" y="615328"/>
            <a:ext cx="5849475" cy="56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endParaRPr/>
          </a:p>
        </p:txBody>
      </p:sp>
      <p:sp>
        <p:nvSpPr>
          <p:cNvPr id="211" name="Google Shape;211;p8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3165" y="1360583"/>
            <a:ext cx="8625667" cy="4515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tr-TR"/>
              <a:t>Translate!</a:t>
            </a:r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k">
  <a:themeElements>
    <a:clrScheme name="Organik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34</Words>
  <Application>Microsoft Macintosh PowerPoint</Application>
  <PresentationFormat>Geniş ekran</PresentationFormat>
  <Paragraphs>15</Paragraphs>
  <Slides>9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Calibri</vt:lpstr>
      <vt:lpstr>Garamond</vt:lpstr>
      <vt:lpstr>Arial</vt:lpstr>
      <vt:lpstr>Organik</vt:lpstr>
      <vt:lpstr>Technical English for Computer Science</vt:lpstr>
      <vt:lpstr>How Computer Viruses Work</vt:lpstr>
      <vt:lpstr>How Computer Viruses Work</vt:lpstr>
      <vt:lpstr>PowerPoint Sunusu</vt:lpstr>
      <vt:lpstr>Data Storage and Management</vt:lpstr>
      <vt:lpstr>Cross-Word</vt:lpstr>
      <vt:lpstr>PowerPoint Sunusu</vt:lpstr>
      <vt:lpstr>PowerPoint Sunusu</vt:lpstr>
      <vt:lpstr>Translate!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English for Computer Science</dc:title>
  <dc:creator>Administrator</dc:creator>
  <cp:lastModifiedBy>nurbanu oğur</cp:lastModifiedBy>
  <cp:revision>10</cp:revision>
  <dcterms:created xsi:type="dcterms:W3CDTF">2022-02-10T07:44:48Z</dcterms:created>
  <dcterms:modified xsi:type="dcterms:W3CDTF">2024-04-21T21:45:14Z</dcterms:modified>
</cp:coreProperties>
</file>