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11" r:id="rId3"/>
    <p:sldId id="265" r:id="rId4"/>
    <p:sldId id="264" r:id="rId5"/>
    <p:sldId id="258" r:id="rId6"/>
    <p:sldId id="259" r:id="rId7"/>
    <p:sldId id="260" r:id="rId8"/>
    <p:sldId id="261" r:id="rId9"/>
    <p:sldId id="296" r:id="rId10"/>
    <p:sldId id="297" r:id="rId11"/>
    <p:sldId id="298" r:id="rId12"/>
    <p:sldId id="299" r:id="rId13"/>
    <p:sldId id="301" r:id="rId14"/>
    <p:sldId id="302" r:id="rId15"/>
    <p:sldId id="272" r:id="rId16"/>
    <p:sldId id="267" r:id="rId17"/>
    <p:sldId id="269" r:id="rId18"/>
    <p:sldId id="291" r:id="rId19"/>
    <p:sldId id="262" r:id="rId20"/>
    <p:sldId id="263" r:id="rId21"/>
    <p:sldId id="294" r:id="rId22"/>
    <p:sldId id="295" r:id="rId23"/>
    <p:sldId id="271" r:id="rId24"/>
    <p:sldId id="281" r:id="rId25"/>
    <p:sldId id="282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257" r:id="rId34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E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1" autoAdjust="0"/>
    <p:restoredTop sz="92388" autoAdjust="0"/>
  </p:normalViewPr>
  <p:slideViewPr>
    <p:cSldViewPr>
      <p:cViewPr varScale="1">
        <p:scale>
          <a:sx n="106" d="100"/>
          <a:sy n="106" d="100"/>
        </p:scale>
        <p:origin x="17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91DCC-FD93-4750-96A8-0F32E0E64E9E}" type="doc">
      <dgm:prSet loTypeId="urn:microsoft.com/office/officeart/2005/8/layout/cycle7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3871980-2956-4BB0-A4E0-E6A44EB38EB7}">
      <dgm:prSet phldrT="[Metin]" custT="1"/>
      <dgm:spPr/>
      <dgm:t>
        <a:bodyPr/>
        <a:lstStyle/>
        <a:p>
          <a:pPr algn="l"/>
          <a:r>
            <a:rPr lang="tr-TR" sz="1400" dirty="0" smtClean="0"/>
            <a:t>Bakım</a:t>
          </a:r>
        </a:p>
        <a:p>
          <a:pPr algn="l"/>
          <a:r>
            <a:rPr lang="tr-TR" sz="1400" dirty="0" smtClean="0"/>
            <a:t>Esneklik</a:t>
          </a:r>
        </a:p>
        <a:p>
          <a:pPr algn="l"/>
          <a:r>
            <a:rPr lang="tr-TR" sz="1400" dirty="0" smtClean="0"/>
            <a:t>Test Edilebilirlik</a:t>
          </a:r>
          <a:endParaRPr lang="tr-TR" sz="1400" dirty="0"/>
        </a:p>
      </dgm:t>
    </dgm:pt>
    <dgm:pt modelId="{99021E69-CEC4-40D2-AD52-5EF9B2ED3C81}" type="parTrans" cxnId="{20FCE48C-5BFB-4641-9A40-087C1E20239E}">
      <dgm:prSet/>
      <dgm:spPr/>
      <dgm:t>
        <a:bodyPr/>
        <a:lstStyle/>
        <a:p>
          <a:endParaRPr lang="tr-TR"/>
        </a:p>
      </dgm:t>
    </dgm:pt>
    <dgm:pt modelId="{9B1BB42D-FE0C-4D91-B29E-43F8AEF4206E}" type="sibTrans" cxnId="{20FCE48C-5BFB-4641-9A40-087C1E20239E}">
      <dgm:prSet/>
      <dgm:spPr/>
      <dgm:t>
        <a:bodyPr/>
        <a:lstStyle/>
        <a:p>
          <a:endParaRPr lang="tr-TR"/>
        </a:p>
      </dgm:t>
    </dgm:pt>
    <dgm:pt modelId="{1AF66AB9-317A-4CCF-B5BB-A09E06DADB8E}">
      <dgm:prSet phldrT="[Metin]" custT="1"/>
      <dgm:spPr/>
      <dgm:t>
        <a:bodyPr/>
        <a:lstStyle/>
        <a:p>
          <a:pPr algn="l"/>
          <a:r>
            <a:rPr lang="tr-TR" sz="1400" dirty="0" smtClean="0"/>
            <a:t>Doğruluk</a:t>
          </a:r>
        </a:p>
        <a:p>
          <a:pPr algn="l"/>
          <a:r>
            <a:rPr lang="tr-TR" sz="1400" dirty="0" smtClean="0"/>
            <a:t>Güvenilirlik</a:t>
          </a:r>
        </a:p>
        <a:p>
          <a:pPr algn="l"/>
          <a:r>
            <a:rPr lang="tr-TR" sz="1400" dirty="0" smtClean="0"/>
            <a:t>Verimlilik</a:t>
          </a:r>
        </a:p>
        <a:p>
          <a:pPr algn="l"/>
          <a:r>
            <a:rPr lang="tr-TR" sz="1400" dirty="0" smtClean="0"/>
            <a:t>Kullanılabilirlik</a:t>
          </a:r>
          <a:endParaRPr lang="tr-TR" sz="1400" dirty="0"/>
        </a:p>
      </dgm:t>
    </dgm:pt>
    <dgm:pt modelId="{8CA134C9-F17E-430F-8D63-CA13F2DB06E9}" type="parTrans" cxnId="{195CB904-8F92-4A69-972E-69AF147F2637}">
      <dgm:prSet/>
      <dgm:spPr/>
      <dgm:t>
        <a:bodyPr/>
        <a:lstStyle/>
        <a:p>
          <a:endParaRPr lang="tr-TR"/>
        </a:p>
      </dgm:t>
    </dgm:pt>
    <dgm:pt modelId="{7B2FFD0A-4DE6-475B-8E02-A2F7A1A1780A}" type="sibTrans" cxnId="{195CB904-8F92-4A69-972E-69AF147F2637}">
      <dgm:prSet/>
      <dgm:spPr/>
      <dgm:t>
        <a:bodyPr/>
        <a:lstStyle/>
        <a:p>
          <a:endParaRPr lang="tr-TR"/>
        </a:p>
      </dgm:t>
    </dgm:pt>
    <dgm:pt modelId="{BDC12BFA-483B-421B-ADDE-9A77C67CA84D}">
      <dgm:prSet phldrT="[Metin]" custT="1"/>
      <dgm:spPr/>
      <dgm:t>
        <a:bodyPr/>
        <a:lstStyle/>
        <a:p>
          <a:pPr algn="l"/>
          <a:r>
            <a:rPr lang="tr-TR" sz="1400" dirty="0" smtClean="0"/>
            <a:t>Taşınabilirlik</a:t>
          </a:r>
        </a:p>
        <a:p>
          <a:pPr algn="l"/>
          <a:r>
            <a:rPr lang="tr-TR" sz="1400" dirty="0" smtClean="0"/>
            <a:t>Yeniden Kullanılabilirlik</a:t>
          </a:r>
        </a:p>
        <a:p>
          <a:pPr algn="l"/>
          <a:r>
            <a:rPr lang="tr-TR" sz="1400" dirty="0" smtClean="0"/>
            <a:t>İşlerlik</a:t>
          </a:r>
          <a:endParaRPr lang="tr-TR" sz="1400" dirty="0"/>
        </a:p>
      </dgm:t>
    </dgm:pt>
    <dgm:pt modelId="{E6006C92-C75D-4382-98A5-E2E4DA447C86}" type="parTrans" cxnId="{4092D3E9-E4AA-4882-BB15-13909169B0AA}">
      <dgm:prSet/>
      <dgm:spPr/>
      <dgm:t>
        <a:bodyPr/>
        <a:lstStyle/>
        <a:p>
          <a:endParaRPr lang="tr-TR"/>
        </a:p>
      </dgm:t>
    </dgm:pt>
    <dgm:pt modelId="{88F8A194-D140-4004-B321-1CBD2CBC0DF1}" type="sibTrans" cxnId="{4092D3E9-E4AA-4882-BB15-13909169B0AA}">
      <dgm:prSet/>
      <dgm:spPr/>
      <dgm:t>
        <a:bodyPr/>
        <a:lstStyle/>
        <a:p>
          <a:endParaRPr lang="tr-TR"/>
        </a:p>
      </dgm:t>
    </dgm:pt>
    <dgm:pt modelId="{F4748C89-5D2E-439F-B2C4-161A5DD1978E}" type="pres">
      <dgm:prSet presAssocID="{7D691DCC-FD93-4750-96A8-0F32E0E64E9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4B9864F5-0D13-4107-8D47-72C7C2298FCF}" type="pres">
      <dgm:prSet presAssocID="{C3871980-2956-4BB0-A4E0-E6A44EB38EB7}" presName="node" presStyleLbl="node1" presStyleIdx="0" presStyleCnt="3" custScaleX="11417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8B87AF6-B1EE-4A78-9613-4D0CF87405C9}" type="pres">
      <dgm:prSet presAssocID="{9B1BB42D-FE0C-4D91-B29E-43F8AEF4206E}" presName="sibTrans" presStyleLbl="sibTrans2D1" presStyleIdx="0" presStyleCnt="3"/>
      <dgm:spPr/>
      <dgm:t>
        <a:bodyPr/>
        <a:lstStyle/>
        <a:p>
          <a:endParaRPr lang="tr-TR"/>
        </a:p>
      </dgm:t>
    </dgm:pt>
    <dgm:pt modelId="{6F78CA8E-4DC5-472F-9BB0-B74D3EAB0632}" type="pres">
      <dgm:prSet presAssocID="{9B1BB42D-FE0C-4D91-B29E-43F8AEF4206E}" presName="connectorText" presStyleLbl="sibTrans2D1" presStyleIdx="0" presStyleCnt="3"/>
      <dgm:spPr/>
      <dgm:t>
        <a:bodyPr/>
        <a:lstStyle/>
        <a:p>
          <a:endParaRPr lang="tr-TR"/>
        </a:p>
      </dgm:t>
    </dgm:pt>
    <dgm:pt modelId="{D6A9DB02-DB68-4A0D-AE1C-3C8A1DE780D1}" type="pres">
      <dgm:prSet presAssocID="{1AF66AB9-317A-4CCF-B5BB-A09E06DADB8E}" presName="node" presStyleLbl="node1" presStyleIdx="1" presStyleCnt="3" custScaleX="11417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92FED98-12DA-4F3F-98CF-7B06253E3073}" type="pres">
      <dgm:prSet presAssocID="{7B2FFD0A-4DE6-475B-8E02-A2F7A1A1780A}" presName="sibTrans" presStyleLbl="sibTrans2D1" presStyleIdx="1" presStyleCnt="3"/>
      <dgm:spPr/>
      <dgm:t>
        <a:bodyPr/>
        <a:lstStyle/>
        <a:p>
          <a:endParaRPr lang="tr-TR"/>
        </a:p>
      </dgm:t>
    </dgm:pt>
    <dgm:pt modelId="{106DFADF-3208-4229-AF95-3AE981B11F9C}" type="pres">
      <dgm:prSet presAssocID="{7B2FFD0A-4DE6-475B-8E02-A2F7A1A1780A}" presName="connectorText" presStyleLbl="sibTrans2D1" presStyleIdx="1" presStyleCnt="3"/>
      <dgm:spPr/>
      <dgm:t>
        <a:bodyPr/>
        <a:lstStyle/>
        <a:p>
          <a:endParaRPr lang="tr-TR"/>
        </a:p>
      </dgm:t>
    </dgm:pt>
    <dgm:pt modelId="{FAF5BAEE-B00D-45FD-B300-6EEFE06B03E7}" type="pres">
      <dgm:prSet presAssocID="{BDC12BFA-483B-421B-ADDE-9A77C67CA84D}" presName="node" presStyleLbl="node1" presStyleIdx="2" presStyleCnt="3" custScaleX="11417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F4D31A3-402D-45CA-AAA5-DE30C806BBFF}" type="pres">
      <dgm:prSet presAssocID="{88F8A194-D140-4004-B321-1CBD2CBC0DF1}" presName="sibTrans" presStyleLbl="sibTrans2D1" presStyleIdx="2" presStyleCnt="3"/>
      <dgm:spPr/>
      <dgm:t>
        <a:bodyPr/>
        <a:lstStyle/>
        <a:p>
          <a:endParaRPr lang="tr-TR"/>
        </a:p>
      </dgm:t>
    </dgm:pt>
    <dgm:pt modelId="{C42A28EF-930A-4112-9954-F16705F2A156}" type="pres">
      <dgm:prSet presAssocID="{88F8A194-D140-4004-B321-1CBD2CBC0DF1}" presName="connectorText" presStyleLbl="sibTrans2D1" presStyleIdx="2" presStyleCnt="3"/>
      <dgm:spPr/>
      <dgm:t>
        <a:bodyPr/>
        <a:lstStyle/>
        <a:p>
          <a:endParaRPr lang="tr-TR"/>
        </a:p>
      </dgm:t>
    </dgm:pt>
  </dgm:ptLst>
  <dgm:cxnLst>
    <dgm:cxn modelId="{F806B04C-F4D8-4BC9-8EA2-630B04517115}" type="presOf" srcId="{BDC12BFA-483B-421B-ADDE-9A77C67CA84D}" destId="{FAF5BAEE-B00D-45FD-B300-6EEFE06B03E7}" srcOrd="0" destOrd="0" presId="urn:microsoft.com/office/officeart/2005/8/layout/cycle7"/>
    <dgm:cxn modelId="{3200D9BE-D831-4960-9DB6-2814779AC718}" type="presOf" srcId="{C3871980-2956-4BB0-A4E0-E6A44EB38EB7}" destId="{4B9864F5-0D13-4107-8D47-72C7C2298FCF}" srcOrd="0" destOrd="0" presId="urn:microsoft.com/office/officeart/2005/8/layout/cycle7"/>
    <dgm:cxn modelId="{20FCE48C-5BFB-4641-9A40-087C1E20239E}" srcId="{7D691DCC-FD93-4750-96A8-0F32E0E64E9E}" destId="{C3871980-2956-4BB0-A4E0-E6A44EB38EB7}" srcOrd="0" destOrd="0" parTransId="{99021E69-CEC4-40D2-AD52-5EF9B2ED3C81}" sibTransId="{9B1BB42D-FE0C-4D91-B29E-43F8AEF4206E}"/>
    <dgm:cxn modelId="{4F1AB5D1-8378-4401-9F71-9A900CC80C3B}" type="presOf" srcId="{7B2FFD0A-4DE6-475B-8E02-A2F7A1A1780A}" destId="{792FED98-12DA-4F3F-98CF-7B06253E3073}" srcOrd="0" destOrd="0" presId="urn:microsoft.com/office/officeart/2005/8/layout/cycle7"/>
    <dgm:cxn modelId="{4092D3E9-E4AA-4882-BB15-13909169B0AA}" srcId="{7D691DCC-FD93-4750-96A8-0F32E0E64E9E}" destId="{BDC12BFA-483B-421B-ADDE-9A77C67CA84D}" srcOrd="2" destOrd="0" parTransId="{E6006C92-C75D-4382-98A5-E2E4DA447C86}" sibTransId="{88F8A194-D140-4004-B321-1CBD2CBC0DF1}"/>
    <dgm:cxn modelId="{D76077FE-4765-4195-A90D-4C6CFB108F38}" type="presOf" srcId="{9B1BB42D-FE0C-4D91-B29E-43F8AEF4206E}" destId="{6F78CA8E-4DC5-472F-9BB0-B74D3EAB0632}" srcOrd="1" destOrd="0" presId="urn:microsoft.com/office/officeart/2005/8/layout/cycle7"/>
    <dgm:cxn modelId="{3EF9B2AA-CF8D-4CE4-93F4-D8447E0BF188}" type="presOf" srcId="{9B1BB42D-FE0C-4D91-B29E-43F8AEF4206E}" destId="{D8B87AF6-B1EE-4A78-9613-4D0CF87405C9}" srcOrd="0" destOrd="0" presId="urn:microsoft.com/office/officeart/2005/8/layout/cycle7"/>
    <dgm:cxn modelId="{0CBB7093-E8D5-402A-BADF-90BECDD01D40}" type="presOf" srcId="{1AF66AB9-317A-4CCF-B5BB-A09E06DADB8E}" destId="{D6A9DB02-DB68-4A0D-AE1C-3C8A1DE780D1}" srcOrd="0" destOrd="0" presId="urn:microsoft.com/office/officeart/2005/8/layout/cycle7"/>
    <dgm:cxn modelId="{195CB904-8F92-4A69-972E-69AF147F2637}" srcId="{7D691DCC-FD93-4750-96A8-0F32E0E64E9E}" destId="{1AF66AB9-317A-4CCF-B5BB-A09E06DADB8E}" srcOrd="1" destOrd="0" parTransId="{8CA134C9-F17E-430F-8D63-CA13F2DB06E9}" sibTransId="{7B2FFD0A-4DE6-475B-8E02-A2F7A1A1780A}"/>
    <dgm:cxn modelId="{D0617F5A-F8D6-41DF-822F-CD44B4CC3DD1}" type="presOf" srcId="{88F8A194-D140-4004-B321-1CBD2CBC0DF1}" destId="{8F4D31A3-402D-45CA-AAA5-DE30C806BBFF}" srcOrd="0" destOrd="0" presId="urn:microsoft.com/office/officeart/2005/8/layout/cycle7"/>
    <dgm:cxn modelId="{9B56036F-E987-456A-AAED-D5E54DBC2F94}" type="presOf" srcId="{7B2FFD0A-4DE6-475B-8E02-A2F7A1A1780A}" destId="{106DFADF-3208-4229-AF95-3AE981B11F9C}" srcOrd="1" destOrd="0" presId="urn:microsoft.com/office/officeart/2005/8/layout/cycle7"/>
    <dgm:cxn modelId="{9A243088-8BA0-42D4-9022-BE105957D593}" type="presOf" srcId="{88F8A194-D140-4004-B321-1CBD2CBC0DF1}" destId="{C42A28EF-930A-4112-9954-F16705F2A156}" srcOrd="1" destOrd="0" presId="urn:microsoft.com/office/officeart/2005/8/layout/cycle7"/>
    <dgm:cxn modelId="{24080C66-2B64-4D96-A1BD-AEC727A4DBEA}" type="presOf" srcId="{7D691DCC-FD93-4750-96A8-0F32E0E64E9E}" destId="{F4748C89-5D2E-439F-B2C4-161A5DD1978E}" srcOrd="0" destOrd="0" presId="urn:microsoft.com/office/officeart/2005/8/layout/cycle7"/>
    <dgm:cxn modelId="{AF56D137-DD10-433E-8BC7-DC0563AC1D88}" type="presParOf" srcId="{F4748C89-5D2E-439F-B2C4-161A5DD1978E}" destId="{4B9864F5-0D13-4107-8D47-72C7C2298FCF}" srcOrd="0" destOrd="0" presId="urn:microsoft.com/office/officeart/2005/8/layout/cycle7"/>
    <dgm:cxn modelId="{3B2A3440-6EF9-4B9E-B4B6-BCC0D9483C46}" type="presParOf" srcId="{F4748C89-5D2E-439F-B2C4-161A5DD1978E}" destId="{D8B87AF6-B1EE-4A78-9613-4D0CF87405C9}" srcOrd="1" destOrd="0" presId="urn:microsoft.com/office/officeart/2005/8/layout/cycle7"/>
    <dgm:cxn modelId="{D9B3EE1C-6EDE-4189-ADD3-8ECA4B96D9F3}" type="presParOf" srcId="{D8B87AF6-B1EE-4A78-9613-4D0CF87405C9}" destId="{6F78CA8E-4DC5-472F-9BB0-B74D3EAB0632}" srcOrd="0" destOrd="0" presId="urn:microsoft.com/office/officeart/2005/8/layout/cycle7"/>
    <dgm:cxn modelId="{521190DD-4D55-48B2-A07F-A02580CD140C}" type="presParOf" srcId="{F4748C89-5D2E-439F-B2C4-161A5DD1978E}" destId="{D6A9DB02-DB68-4A0D-AE1C-3C8A1DE780D1}" srcOrd="2" destOrd="0" presId="urn:microsoft.com/office/officeart/2005/8/layout/cycle7"/>
    <dgm:cxn modelId="{29DEF91D-6E28-48AF-906A-4CAE63B68BB1}" type="presParOf" srcId="{F4748C89-5D2E-439F-B2C4-161A5DD1978E}" destId="{792FED98-12DA-4F3F-98CF-7B06253E3073}" srcOrd="3" destOrd="0" presId="urn:microsoft.com/office/officeart/2005/8/layout/cycle7"/>
    <dgm:cxn modelId="{41BCFE21-0E93-413F-B22D-43672DE6FB97}" type="presParOf" srcId="{792FED98-12DA-4F3F-98CF-7B06253E3073}" destId="{106DFADF-3208-4229-AF95-3AE981B11F9C}" srcOrd="0" destOrd="0" presId="urn:microsoft.com/office/officeart/2005/8/layout/cycle7"/>
    <dgm:cxn modelId="{D78082E0-3CE5-48C2-93DB-20C34D14D4FB}" type="presParOf" srcId="{F4748C89-5D2E-439F-B2C4-161A5DD1978E}" destId="{FAF5BAEE-B00D-45FD-B300-6EEFE06B03E7}" srcOrd="4" destOrd="0" presId="urn:microsoft.com/office/officeart/2005/8/layout/cycle7"/>
    <dgm:cxn modelId="{F4CFB3ED-8D5F-405C-ACF4-6A25FB02B070}" type="presParOf" srcId="{F4748C89-5D2E-439F-B2C4-161A5DD1978E}" destId="{8F4D31A3-402D-45CA-AAA5-DE30C806BBFF}" srcOrd="5" destOrd="0" presId="urn:microsoft.com/office/officeart/2005/8/layout/cycle7"/>
    <dgm:cxn modelId="{A53588BD-BA55-453D-A195-149E73E0AEC0}" type="presParOf" srcId="{8F4D31A3-402D-45CA-AAA5-DE30C806BBFF}" destId="{C42A28EF-930A-4112-9954-F16705F2A15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BBE584-BDB0-45FF-8DBE-E3E616A24E17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</dgm:pt>
    <dgm:pt modelId="{DCD24C5C-F0DA-45F8-950C-DFC31D5BFDAF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cap="none" normalizeH="0" baseline="0" smtClean="0">
              <a:ln/>
              <a:effectLst/>
              <a:latin typeface="Arial" charset="0"/>
            </a:rPr>
            <a:t>Kalite Yönetimi</a:t>
          </a:r>
          <a:endParaRPr kumimoji="0" lang="tr-TR" sz="1600" b="0" i="0" u="none" strike="noStrike" cap="none" normalizeH="0" baseline="0" dirty="0" smtClean="0">
            <a:ln/>
            <a:effectLst/>
            <a:latin typeface="Arial" charset="0"/>
          </a:endParaRPr>
        </a:p>
      </dgm:t>
    </dgm:pt>
    <dgm:pt modelId="{AD032209-28D1-49C8-89D2-B90FEDB368EB}" type="parTrans" cxnId="{D3E25A1E-CF72-4989-9810-5BAF0F7DB990}">
      <dgm:prSet/>
      <dgm:spPr/>
      <dgm:t>
        <a:bodyPr/>
        <a:lstStyle/>
        <a:p>
          <a:endParaRPr lang="tr-TR" sz="1600"/>
        </a:p>
      </dgm:t>
    </dgm:pt>
    <dgm:pt modelId="{5394A828-EAB1-466B-87D0-6D108FC8504D}" type="sibTrans" cxnId="{D3E25A1E-CF72-4989-9810-5BAF0F7DB990}">
      <dgm:prSet/>
      <dgm:spPr/>
      <dgm:t>
        <a:bodyPr/>
        <a:lstStyle/>
        <a:p>
          <a:endParaRPr lang="tr-TR" sz="1600"/>
        </a:p>
      </dgm:t>
    </dgm:pt>
    <dgm:pt modelId="{C4FDA0B3-13CA-4E5C-BECF-2461AD3A0DC8}" type="asst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cap="none" normalizeH="0" baseline="0" smtClean="0">
              <a:ln/>
              <a:effectLst/>
              <a:latin typeface="Arial" charset="0"/>
            </a:rPr>
            <a:t>Kalite Danışmanları</a:t>
          </a:r>
          <a:endParaRPr kumimoji="0" lang="tr-TR" sz="1600" b="0" i="0" u="none" strike="noStrike" cap="none" normalizeH="0" baseline="0" dirty="0" smtClean="0">
            <a:ln/>
            <a:effectLst/>
            <a:latin typeface="Arial" charset="0"/>
          </a:endParaRPr>
        </a:p>
      </dgm:t>
    </dgm:pt>
    <dgm:pt modelId="{A13C6F92-9BD4-444F-ACB9-7133B6048B06}" type="parTrans" cxnId="{24AB67B5-6771-4EF0-A4E1-212C69613903}">
      <dgm:prSet/>
      <dgm:spPr/>
      <dgm:t>
        <a:bodyPr/>
        <a:lstStyle/>
        <a:p>
          <a:endParaRPr lang="tr-TR" sz="1600"/>
        </a:p>
      </dgm:t>
    </dgm:pt>
    <dgm:pt modelId="{2F40DE5F-EDDF-411E-AC69-344949D427DF}" type="sibTrans" cxnId="{24AB67B5-6771-4EF0-A4E1-212C69613903}">
      <dgm:prSet/>
      <dgm:spPr/>
      <dgm:t>
        <a:bodyPr/>
        <a:lstStyle/>
        <a:p>
          <a:endParaRPr lang="tr-TR" sz="1600"/>
        </a:p>
      </dgm:t>
    </dgm:pt>
    <dgm:pt modelId="{EFAB408B-2D2C-462E-9447-AF4FD5DD5E35}" type="asst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cap="none" normalizeH="0" baseline="0" smtClean="0">
              <a:ln/>
              <a:effectLst/>
              <a:latin typeface="Arial" charset="0"/>
            </a:rPr>
            <a:t>Kalite Çemberi</a:t>
          </a:r>
          <a:endParaRPr kumimoji="0" lang="tr-TR" sz="1600" b="0" i="0" u="none" strike="noStrike" cap="none" normalizeH="0" baseline="0" dirty="0" smtClean="0">
            <a:ln/>
            <a:effectLst/>
            <a:latin typeface="Arial" charset="0"/>
          </a:endParaRPr>
        </a:p>
      </dgm:t>
    </dgm:pt>
    <dgm:pt modelId="{92935922-D44C-4A96-AEB3-9C5D0652B334}" type="parTrans" cxnId="{0BCB749B-B0F3-485A-BF1C-B72DE3366BCC}">
      <dgm:prSet/>
      <dgm:spPr/>
      <dgm:t>
        <a:bodyPr/>
        <a:lstStyle/>
        <a:p>
          <a:endParaRPr lang="tr-TR" sz="1600"/>
        </a:p>
      </dgm:t>
    </dgm:pt>
    <dgm:pt modelId="{B7DAB6AB-B1BC-4EFD-BB85-D1A00BB2640C}" type="sibTrans" cxnId="{0BCB749B-B0F3-485A-BF1C-B72DE3366BCC}">
      <dgm:prSet/>
      <dgm:spPr/>
      <dgm:t>
        <a:bodyPr/>
        <a:lstStyle/>
        <a:p>
          <a:endParaRPr lang="tr-TR" sz="1600"/>
        </a:p>
      </dgm:t>
    </dgm:pt>
    <dgm:pt modelId="{CFD0FF8F-1B73-410F-A0C5-79BD867FBABB}" type="asst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cap="none" normalizeH="0" baseline="0" smtClean="0">
              <a:ln/>
              <a:effectLst/>
              <a:latin typeface="Arial" charset="0"/>
            </a:rPr>
            <a:t>Dış Denetçiler</a:t>
          </a:r>
          <a:endParaRPr kumimoji="0" lang="tr-TR" sz="1600" b="0" i="0" u="none" strike="noStrike" cap="none" normalizeH="0" baseline="0" dirty="0" smtClean="0">
            <a:ln/>
            <a:effectLst/>
            <a:latin typeface="Arial" charset="0"/>
          </a:endParaRPr>
        </a:p>
      </dgm:t>
    </dgm:pt>
    <dgm:pt modelId="{57AF7838-8C49-468D-9EAD-CE2583E87CC2}" type="parTrans" cxnId="{1BDA1270-7D6A-40D2-9304-B57ECA085015}">
      <dgm:prSet/>
      <dgm:spPr/>
      <dgm:t>
        <a:bodyPr/>
        <a:lstStyle/>
        <a:p>
          <a:endParaRPr lang="tr-TR" sz="1600"/>
        </a:p>
      </dgm:t>
    </dgm:pt>
    <dgm:pt modelId="{A6623676-395F-4FC0-BA74-F4ED48F505DF}" type="sibTrans" cxnId="{1BDA1270-7D6A-40D2-9304-B57ECA085015}">
      <dgm:prSet/>
      <dgm:spPr/>
      <dgm:t>
        <a:bodyPr/>
        <a:lstStyle/>
        <a:p>
          <a:endParaRPr lang="tr-TR" sz="1600"/>
        </a:p>
      </dgm:t>
    </dgm:pt>
    <dgm:pt modelId="{71CFE41F-C213-4A54-B97E-B9BF8C19A3D6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cap="none" normalizeH="0" baseline="0" smtClean="0">
              <a:ln/>
              <a:effectLst/>
              <a:latin typeface="Arial" charset="0"/>
            </a:rPr>
            <a:t>Kalite Uzmanı</a:t>
          </a:r>
          <a:endParaRPr kumimoji="0" lang="tr-TR" sz="1600" b="0" i="0" u="none" strike="noStrike" cap="none" normalizeH="0" baseline="0" dirty="0" smtClean="0">
            <a:ln/>
            <a:effectLst/>
            <a:latin typeface="Arial" charset="0"/>
          </a:endParaRPr>
        </a:p>
      </dgm:t>
    </dgm:pt>
    <dgm:pt modelId="{BF5AEB56-68C0-462B-8007-F9E866F4589B}" type="parTrans" cxnId="{9DFDC24E-8580-4BA2-A674-1F156AEF3E71}">
      <dgm:prSet/>
      <dgm:spPr/>
      <dgm:t>
        <a:bodyPr/>
        <a:lstStyle/>
        <a:p>
          <a:endParaRPr lang="tr-TR" sz="1600"/>
        </a:p>
      </dgm:t>
    </dgm:pt>
    <dgm:pt modelId="{D834A0A4-B16E-41D5-8359-4298FE335809}" type="sibTrans" cxnId="{9DFDC24E-8580-4BA2-A674-1F156AEF3E71}">
      <dgm:prSet/>
      <dgm:spPr/>
      <dgm:t>
        <a:bodyPr/>
        <a:lstStyle/>
        <a:p>
          <a:endParaRPr lang="tr-TR" sz="1600"/>
        </a:p>
      </dgm:t>
    </dgm:pt>
    <dgm:pt modelId="{BE61347B-CEC8-4B78-82A3-9655955668C8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cap="none" normalizeH="0" baseline="0" smtClean="0">
              <a:ln/>
              <a:effectLst/>
              <a:latin typeface="Arial" charset="0"/>
            </a:rPr>
            <a:t>Sınayıcı</a:t>
          </a:r>
          <a:endParaRPr kumimoji="0" lang="tr-TR" sz="1600" b="0" i="0" u="none" strike="noStrike" cap="none" normalizeH="0" baseline="0" dirty="0" smtClean="0">
            <a:ln/>
            <a:effectLst/>
            <a:latin typeface="Arial" charset="0"/>
          </a:endParaRPr>
        </a:p>
      </dgm:t>
    </dgm:pt>
    <dgm:pt modelId="{E2822BEB-9AB9-473E-BCBB-6DA56A9169FB}" type="parTrans" cxnId="{3B2368B3-A705-4867-9565-81B3A8AC81CB}">
      <dgm:prSet/>
      <dgm:spPr/>
      <dgm:t>
        <a:bodyPr/>
        <a:lstStyle/>
        <a:p>
          <a:endParaRPr lang="tr-TR" sz="1600"/>
        </a:p>
      </dgm:t>
    </dgm:pt>
    <dgm:pt modelId="{16EB4D25-29F7-4E5B-BAB7-E7E290829C29}" type="sibTrans" cxnId="{3B2368B3-A705-4867-9565-81B3A8AC81CB}">
      <dgm:prSet/>
      <dgm:spPr/>
      <dgm:t>
        <a:bodyPr/>
        <a:lstStyle/>
        <a:p>
          <a:endParaRPr lang="tr-TR" sz="1600"/>
        </a:p>
      </dgm:t>
    </dgm:pt>
    <dgm:pt modelId="{038BA9B4-027F-4BC0-9890-1ACE5B5E7F19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cap="none" normalizeH="0" baseline="0" smtClean="0">
              <a:ln/>
              <a:effectLst/>
              <a:latin typeface="Arial" charset="0"/>
            </a:rPr>
            <a:t>Belgeleme uzmanı</a:t>
          </a:r>
          <a:endParaRPr kumimoji="0" lang="tr-TR" sz="1600" b="0" i="0" u="none" strike="noStrike" cap="none" normalizeH="0" baseline="0" dirty="0" smtClean="0">
            <a:ln/>
            <a:effectLst/>
            <a:latin typeface="Arial" charset="0"/>
          </a:endParaRPr>
        </a:p>
      </dgm:t>
    </dgm:pt>
    <dgm:pt modelId="{B5E00124-B9ED-43CC-88FA-444DB263E8EE}" type="parTrans" cxnId="{97015015-6066-4E87-9248-3D08F9B51036}">
      <dgm:prSet/>
      <dgm:spPr/>
      <dgm:t>
        <a:bodyPr/>
        <a:lstStyle/>
        <a:p>
          <a:endParaRPr lang="tr-TR" sz="1600"/>
        </a:p>
      </dgm:t>
    </dgm:pt>
    <dgm:pt modelId="{1D5BE5A6-7582-4955-AC31-0AB7EFCEA0E4}" type="sibTrans" cxnId="{97015015-6066-4E87-9248-3D08F9B51036}">
      <dgm:prSet/>
      <dgm:spPr/>
      <dgm:t>
        <a:bodyPr/>
        <a:lstStyle/>
        <a:p>
          <a:endParaRPr lang="tr-TR" sz="1600"/>
        </a:p>
      </dgm:t>
    </dgm:pt>
    <dgm:pt modelId="{547EE186-044D-407A-A4A4-1859A1235E4B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cap="none" normalizeH="0" baseline="0" dirty="0" smtClean="0">
              <a:ln/>
              <a:effectLst/>
              <a:latin typeface="Arial" charset="0"/>
            </a:rPr>
            <a:t>Denetçi</a:t>
          </a:r>
        </a:p>
      </dgm:t>
    </dgm:pt>
    <dgm:pt modelId="{D928A3BE-3D60-4CF4-93F5-236F2783EDEF}" type="parTrans" cxnId="{C2922665-0F69-44B4-9AD6-CA8BD02B1194}">
      <dgm:prSet/>
      <dgm:spPr/>
      <dgm:t>
        <a:bodyPr/>
        <a:lstStyle/>
        <a:p>
          <a:endParaRPr lang="tr-TR" sz="1600"/>
        </a:p>
      </dgm:t>
    </dgm:pt>
    <dgm:pt modelId="{BAF15288-65E7-4651-8B05-2B30EE483CC5}" type="sibTrans" cxnId="{C2922665-0F69-44B4-9AD6-CA8BD02B1194}">
      <dgm:prSet/>
      <dgm:spPr/>
      <dgm:t>
        <a:bodyPr/>
        <a:lstStyle/>
        <a:p>
          <a:endParaRPr lang="tr-TR" sz="1600"/>
        </a:p>
      </dgm:t>
    </dgm:pt>
    <dgm:pt modelId="{EEDB0A4F-0DA4-4EDF-A365-909006E378F2}" type="pres">
      <dgm:prSet presAssocID="{ECBBE584-BDB0-45FF-8DBE-E3E616A24E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22F0B0-C63C-463C-86A5-9F70E1E305D9}" type="pres">
      <dgm:prSet presAssocID="{DCD24C5C-F0DA-45F8-950C-DFC31D5BFDAF}" presName="hierRoot1" presStyleCnt="0">
        <dgm:presLayoutVars>
          <dgm:hierBranch/>
        </dgm:presLayoutVars>
      </dgm:prSet>
      <dgm:spPr/>
    </dgm:pt>
    <dgm:pt modelId="{55FE74B6-29D9-42BA-B2C9-DCE0351205C7}" type="pres">
      <dgm:prSet presAssocID="{DCD24C5C-F0DA-45F8-950C-DFC31D5BFDAF}" presName="rootComposite1" presStyleCnt="0"/>
      <dgm:spPr/>
    </dgm:pt>
    <dgm:pt modelId="{582CB2C7-4911-4A69-A934-004B8AC0F303}" type="pres">
      <dgm:prSet presAssocID="{DCD24C5C-F0DA-45F8-950C-DFC31D5BFDA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1E0C2058-3644-4FDD-971E-4B78E453DEC1}" type="pres">
      <dgm:prSet presAssocID="{DCD24C5C-F0DA-45F8-950C-DFC31D5BFDAF}" presName="rootConnector1" presStyleLbl="node1" presStyleIdx="0" presStyleCnt="0"/>
      <dgm:spPr/>
      <dgm:t>
        <a:bodyPr/>
        <a:lstStyle/>
        <a:p>
          <a:endParaRPr lang="tr-TR"/>
        </a:p>
      </dgm:t>
    </dgm:pt>
    <dgm:pt modelId="{9850E7F6-D5B0-47FB-BA2A-DB8A6D35BB9E}" type="pres">
      <dgm:prSet presAssocID="{DCD24C5C-F0DA-45F8-950C-DFC31D5BFDAF}" presName="hierChild2" presStyleCnt="0"/>
      <dgm:spPr/>
    </dgm:pt>
    <dgm:pt modelId="{34196119-BC7B-49A0-9EC1-6DDA51B980C6}" type="pres">
      <dgm:prSet presAssocID="{BF5AEB56-68C0-462B-8007-F9E866F4589B}" presName="Name35" presStyleLbl="parChTrans1D2" presStyleIdx="0" presStyleCnt="7"/>
      <dgm:spPr/>
      <dgm:t>
        <a:bodyPr/>
        <a:lstStyle/>
        <a:p>
          <a:endParaRPr lang="tr-TR"/>
        </a:p>
      </dgm:t>
    </dgm:pt>
    <dgm:pt modelId="{3B844133-2A3B-4E3E-BC33-5AB25A2C34DC}" type="pres">
      <dgm:prSet presAssocID="{71CFE41F-C213-4A54-B97E-B9BF8C19A3D6}" presName="hierRoot2" presStyleCnt="0">
        <dgm:presLayoutVars>
          <dgm:hierBranch/>
        </dgm:presLayoutVars>
      </dgm:prSet>
      <dgm:spPr/>
    </dgm:pt>
    <dgm:pt modelId="{151CF133-052D-477A-80AD-E6AB47F3ADFF}" type="pres">
      <dgm:prSet presAssocID="{71CFE41F-C213-4A54-B97E-B9BF8C19A3D6}" presName="rootComposite" presStyleCnt="0"/>
      <dgm:spPr/>
    </dgm:pt>
    <dgm:pt modelId="{C97689F7-FAB0-4840-ADE3-D2C75BA93BFD}" type="pres">
      <dgm:prSet presAssocID="{71CFE41F-C213-4A54-B97E-B9BF8C19A3D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3673A665-D06B-40E0-BB17-8F5FA088FA36}" type="pres">
      <dgm:prSet presAssocID="{71CFE41F-C213-4A54-B97E-B9BF8C19A3D6}" presName="rootConnector" presStyleLbl="node2" presStyleIdx="0" presStyleCnt="4"/>
      <dgm:spPr/>
      <dgm:t>
        <a:bodyPr/>
        <a:lstStyle/>
        <a:p>
          <a:endParaRPr lang="tr-TR"/>
        </a:p>
      </dgm:t>
    </dgm:pt>
    <dgm:pt modelId="{AB36E145-8CC9-4CA5-A0E6-6D879FE1AF18}" type="pres">
      <dgm:prSet presAssocID="{71CFE41F-C213-4A54-B97E-B9BF8C19A3D6}" presName="hierChild4" presStyleCnt="0"/>
      <dgm:spPr/>
    </dgm:pt>
    <dgm:pt modelId="{02D950AE-981D-4355-9E7F-737FFBD754C5}" type="pres">
      <dgm:prSet presAssocID="{71CFE41F-C213-4A54-B97E-B9BF8C19A3D6}" presName="hierChild5" presStyleCnt="0"/>
      <dgm:spPr/>
    </dgm:pt>
    <dgm:pt modelId="{E64321C2-5C46-4344-9B4D-7F1DC04FE473}" type="pres">
      <dgm:prSet presAssocID="{E2822BEB-9AB9-473E-BCBB-6DA56A9169FB}" presName="Name35" presStyleLbl="parChTrans1D2" presStyleIdx="1" presStyleCnt="7"/>
      <dgm:spPr/>
      <dgm:t>
        <a:bodyPr/>
        <a:lstStyle/>
        <a:p>
          <a:endParaRPr lang="tr-TR"/>
        </a:p>
      </dgm:t>
    </dgm:pt>
    <dgm:pt modelId="{F0F41A2E-E378-4AA4-99E0-6D6B7B6A7C85}" type="pres">
      <dgm:prSet presAssocID="{BE61347B-CEC8-4B78-82A3-9655955668C8}" presName="hierRoot2" presStyleCnt="0">
        <dgm:presLayoutVars>
          <dgm:hierBranch/>
        </dgm:presLayoutVars>
      </dgm:prSet>
      <dgm:spPr/>
    </dgm:pt>
    <dgm:pt modelId="{B6A21E36-0F94-44E9-ABCE-2C2DD2C99253}" type="pres">
      <dgm:prSet presAssocID="{BE61347B-CEC8-4B78-82A3-9655955668C8}" presName="rootComposite" presStyleCnt="0"/>
      <dgm:spPr/>
    </dgm:pt>
    <dgm:pt modelId="{89B3D6C7-9923-4A78-881E-62FE9DFEC4BF}" type="pres">
      <dgm:prSet presAssocID="{BE61347B-CEC8-4B78-82A3-9655955668C8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D038B984-0448-4139-AA16-D70692BAB3B3}" type="pres">
      <dgm:prSet presAssocID="{BE61347B-CEC8-4B78-82A3-9655955668C8}" presName="rootConnector" presStyleLbl="node2" presStyleIdx="1" presStyleCnt="4"/>
      <dgm:spPr/>
      <dgm:t>
        <a:bodyPr/>
        <a:lstStyle/>
        <a:p>
          <a:endParaRPr lang="tr-TR"/>
        </a:p>
      </dgm:t>
    </dgm:pt>
    <dgm:pt modelId="{53AE1309-B9AB-4E69-93E1-E486FD03187F}" type="pres">
      <dgm:prSet presAssocID="{BE61347B-CEC8-4B78-82A3-9655955668C8}" presName="hierChild4" presStyleCnt="0"/>
      <dgm:spPr/>
    </dgm:pt>
    <dgm:pt modelId="{EE306054-1B1A-45DA-903B-B5C938D05B9B}" type="pres">
      <dgm:prSet presAssocID="{BE61347B-CEC8-4B78-82A3-9655955668C8}" presName="hierChild5" presStyleCnt="0"/>
      <dgm:spPr/>
    </dgm:pt>
    <dgm:pt modelId="{07A32A07-59BA-4544-A43A-4892CEF0B714}" type="pres">
      <dgm:prSet presAssocID="{B5E00124-B9ED-43CC-88FA-444DB263E8EE}" presName="Name35" presStyleLbl="parChTrans1D2" presStyleIdx="2" presStyleCnt="7"/>
      <dgm:spPr/>
      <dgm:t>
        <a:bodyPr/>
        <a:lstStyle/>
        <a:p>
          <a:endParaRPr lang="tr-TR"/>
        </a:p>
      </dgm:t>
    </dgm:pt>
    <dgm:pt modelId="{C17F2EF2-1462-4BE8-9FDF-9FD3505F24E9}" type="pres">
      <dgm:prSet presAssocID="{038BA9B4-027F-4BC0-9890-1ACE5B5E7F19}" presName="hierRoot2" presStyleCnt="0">
        <dgm:presLayoutVars>
          <dgm:hierBranch/>
        </dgm:presLayoutVars>
      </dgm:prSet>
      <dgm:spPr/>
    </dgm:pt>
    <dgm:pt modelId="{ADC1FED4-6CED-4C43-8E2F-617B4CB35C4E}" type="pres">
      <dgm:prSet presAssocID="{038BA9B4-027F-4BC0-9890-1ACE5B5E7F19}" presName="rootComposite" presStyleCnt="0"/>
      <dgm:spPr/>
    </dgm:pt>
    <dgm:pt modelId="{563F7F63-2883-4692-A64C-D1B988D58943}" type="pres">
      <dgm:prSet presAssocID="{038BA9B4-027F-4BC0-9890-1ACE5B5E7F1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A94889D-28B1-480E-A93C-2746C8BF703F}" type="pres">
      <dgm:prSet presAssocID="{038BA9B4-027F-4BC0-9890-1ACE5B5E7F19}" presName="rootConnector" presStyleLbl="node2" presStyleIdx="2" presStyleCnt="4"/>
      <dgm:spPr/>
      <dgm:t>
        <a:bodyPr/>
        <a:lstStyle/>
        <a:p>
          <a:endParaRPr lang="tr-TR"/>
        </a:p>
      </dgm:t>
    </dgm:pt>
    <dgm:pt modelId="{DC5762F4-4039-462F-930D-5BDB1D0F2E25}" type="pres">
      <dgm:prSet presAssocID="{038BA9B4-027F-4BC0-9890-1ACE5B5E7F19}" presName="hierChild4" presStyleCnt="0"/>
      <dgm:spPr/>
    </dgm:pt>
    <dgm:pt modelId="{0D28D2D0-9444-4AD4-BDA9-F67017983CFE}" type="pres">
      <dgm:prSet presAssocID="{038BA9B4-027F-4BC0-9890-1ACE5B5E7F19}" presName="hierChild5" presStyleCnt="0"/>
      <dgm:spPr/>
    </dgm:pt>
    <dgm:pt modelId="{103A32A1-D93E-4AE7-9A74-CA33E243FB46}" type="pres">
      <dgm:prSet presAssocID="{D928A3BE-3D60-4CF4-93F5-236F2783EDEF}" presName="Name35" presStyleLbl="parChTrans1D2" presStyleIdx="3" presStyleCnt="7"/>
      <dgm:spPr/>
      <dgm:t>
        <a:bodyPr/>
        <a:lstStyle/>
        <a:p>
          <a:endParaRPr lang="tr-TR"/>
        </a:p>
      </dgm:t>
    </dgm:pt>
    <dgm:pt modelId="{12EF584B-EC76-44C9-9D69-1255AC088EDE}" type="pres">
      <dgm:prSet presAssocID="{547EE186-044D-407A-A4A4-1859A1235E4B}" presName="hierRoot2" presStyleCnt="0">
        <dgm:presLayoutVars>
          <dgm:hierBranch/>
        </dgm:presLayoutVars>
      </dgm:prSet>
      <dgm:spPr/>
    </dgm:pt>
    <dgm:pt modelId="{E29342D8-B12B-4ABA-9263-06F91A67CC2F}" type="pres">
      <dgm:prSet presAssocID="{547EE186-044D-407A-A4A4-1859A1235E4B}" presName="rootComposite" presStyleCnt="0"/>
      <dgm:spPr/>
    </dgm:pt>
    <dgm:pt modelId="{FAC6BCA9-4D4D-4994-A47A-B7C810281D2E}" type="pres">
      <dgm:prSet presAssocID="{547EE186-044D-407A-A4A4-1859A1235E4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3080C43-8F6B-4AA2-B920-7DCD459C3811}" type="pres">
      <dgm:prSet presAssocID="{547EE186-044D-407A-A4A4-1859A1235E4B}" presName="rootConnector" presStyleLbl="node2" presStyleIdx="3" presStyleCnt="4"/>
      <dgm:spPr/>
      <dgm:t>
        <a:bodyPr/>
        <a:lstStyle/>
        <a:p>
          <a:endParaRPr lang="tr-TR"/>
        </a:p>
      </dgm:t>
    </dgm:pt>
    <dgm:pt modelId="{70988BE8-7C28-400E-A32C-5166FCEDFDEB}" type="pres">
      <dgm:prSet presAssocID="{547EE186-044D-407A-A4A4-1859A1235E4B}" presName="hierChild4" presStyleCnt="0"/>
      <dgm:spPr/>
    </dgm:pt>
    <dgm:pt modelId="{CB265CD1-8FE6-43FE-A07C-FB79ED02CA57}" type="pres">
      <dgm:prSet presAssocID="{547EE186-044D-407A-A4A4-1859A1235E4B}" presName="hierChild5" presStyleCnt="0"/>
      <dgm:spPr/>
    </dgm:pt>
    <dgm:pt modelId="{FBC275FC-255A-408D-AC7D-A85305174173}" type="pres">
      <dgm:prSet presAssocID="{DCD24C5C-F0DA-45F8-950C-DFC31D5BFDAF}" presName="hierChild3" presStyleCnt="0"/>
      <dgm:spPr/>
    </dgm:pt>
    <dgm:pt modelId="{546FFFA2-2D2D-45AF-9305-A568EE95DCF7}" type="pres">
      <dgm:prSet presAssocID="{A13C6F92-9BD4-444F-ACB9-7133B6048B06}" presName="Name111" presStyleLbl="parChTrans1D2" presStyleIdx="4" presStyleCnt="7"/>
      <dgm:spPr/>
      <dgm:t>
        <a:bodyPr/>
        <a:lstStyle/>
        <a:p>
          <a:endParaRPr lang="tr-TR"/>
        </a:p>
      </dgm:t>
    </dgm:pt>
    <dgm:pt modelId="{15DD152A-4E3C-44CD-8731-A948A6D9CFAA}" type="pres">
      <dgm:prSet presAssocID="{C4FDA0B3-13CA-4E5C-BECF-2461AD3A0DC8}" presName="hierRoot3" presStyleCnt="0">
        <dgm:presLayoutVars>
          <dgm:hierBranch/>
        </dgm:presLayoutVars>
      </dgm:prSet>
      <dgm:spPr/>
    </dgm:pt>
    <dgm:pt modelId="{7BF18648-9053-4708-A95A-A385914A742F}" type="pres">
      <dgm:prSet presAssocID="{C4FDA0B3-13CA-4E5C-BECF-2461AD3A0DC8}" presName="rootComposite3" presStyleCnt="0"/>
      <dgm:spPr/>
    </dgm:pt>
    <dgm:pt modelId="{6792C0CB-49B0-446E-BD6F-2E8FCF566E6C}" type="pres">
      <dgm:prSet presAssocID="{C4FDA0B3-13CA-4E5C-BECF-2461AD3A0DC8}" presName="rootText3" presStyleLbl="asst1" presStyleIdx="0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7945AA7-F965-4355-9375-527FF6EB9958}" type="pres">
      <dgm:prSet presAssocID="{C4FDA0B3-13CA-4E5C-BECF-2461AD3A0DC8}" presName="rootConnector3" presStyleLbl="asst1" presStyleIdx="0" presStyleCnt="3"/>
      <dgm:spPr/>
      <dgm:t>
        <a:bodyPr/>
        <a:lstStyle/>
        <a:p>
          <a:endParaRPr lang="tr-TR"/>
        </a:p>
      </dgm:t>
    </dgm:pt>
    <dgm:pt modelId="{771B02B0-BE5B-4610-BE58-BBDF3463F389}" type="pres">
      <dgm:prSet presAssocID="{C4FDA0B3-13CA-4E5C-BECF-2461AD3A0DC8}" presName="hierChild6" presStyleCnt="0"/>
      <dgm:spPr/>
    </dgm:pt>
    <dgm:pt modelId="{6151733B-D062-42E0-9326-41A61E067CAA}" type="pres">
      <dgm:prSet presAssocID="{C4FDA0B3-13CA-4E5C-BECF-2461AD3A0DC8}" presName="hierChild7" presStyleCnt="0"/>
      <dgm:spPr/>
    </dgm:pt>
    <dgm:pt modelId="{A047EBCB-CAB4-4A64-8449-F76060F9A8A3}" type="pres">
      <dgm:prSet presAssocID="{92935922-D44C-4A96-AEB3-9C5D0652B334}" presName="Name111" presStyleLbl="parChTrans1D2" presStyleIdx="5" presStyleCnt="7"/>
      <dgm:spPr/>
      <dgm:t>
        <a:bodyPr/>
        <a:lstStyle/>
        <a:p>
          <a:endParaRPr lang="tr-TR"/>
        </a:p>
      </dgm:t>
    </dgm:pt>
    <dgm:pt modelId="{326463FA-9AE5-465E-AA8D-4D88B73787B7}" type="pres">
      <dgm:prSet presAssocID="{EFAB408B-2D2C-462E-9447-AF4FD5DD5E35}" presName="hierRoot3" presStyleCnt="0">
        <dgm:presLayoutVars>
          <dgm:hierBranch/>
        </dgm:presLayoutVars>
      </dgm:prSet>
      <dgm:spPr/>
    </dgm:pt>
    <dgm:pt modelId="{F46383AD-78FA-4D8D-9091-F95EAD951103}" type="pres">
      <dgm:prSet presAssocID="{EFAB408B-2D2C-462E-9447-AF4FD5DD5E35}" presName="rootComposite3" presStyleCnt="0"/>
      <dgm:spPr/>
    </dgm:pt>
    <dgm:pt modelId="{21EEFC20-1312-40F7-B1DE-2815CD61DC0B}" type="pres">
      <dgm:prSet presAssocID="{EFAB408B-2D2C-462E-9447-AF4FD5DD5E35}" presName="rootText3" presStyleLbl="asst1" presStyleIdx="1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13A52246-14FF-4F03-BC28-DFC48E285410}" type="pres">
      <dgm:prSet presAssocID="{EFAB408B-2D2C-462E-9447-AF4FD5DD5E35}" presName="rootConnector3" presStyleLbl="asst1" presStyleIdx="1" presStyleCnt="3"/>
      <dgm:spPr/>
      <dgm:t>
        <a:bodyPr/>
        <a:lstStyle/>
        <a:p>
          <a:endParaRPr lang="tr-TR"/>
        </a:p>
      </dgm:t>
    </dgm:pt>
    <dgm:pt modelId="{6C80659F-2808-42C2-BB18-742F10D4D6B5}" type="pres">
      <dgm:prSet presAssocID="{EFAB408B-2D2C-462E-9447-AF4FD5DD5E35}" presName="hierChild6" presStyleCnt="0"/>
      <dgm:spPr/>
    </dgm:pt>
    <dgm:pt modelId="{A3628375-6F08-4AA1-BBBF-CB1A236FA38B}" type="pres">
      <dgm:prSet presAssocID="{EFAB408B-2D2C-462E-9447-AF4FD5DD5E35}" presName="hierChild7" presStyleCnt="0"/>
      <dgm:spPr/>
    </dgm:pt>
    <dgm:pt modelId="{3E81A2AB-659A-497F-B6A3-DCE910EBEFCD}" type="pres">
      <dgm:prSet presAssocID="{57AF7838-8C49-468D-9EAD-CE2583E87CC2}" presName="Name111" presStyleLbl="parChTrans1D2" presStyleIdx="6" presStyleCnt="7"/>
      <dgm:spPr/>
      <dgm:t>
        <a:bodyPr/>
        <a:lstStyle/>
        <a:p>
          <a:endParaRPr lang="tr-TR"/>
        </a:p>
      </dgm:t>
    </dgm:pt>
    <dgm:pt modelId="{CBF69A04-DA6D-4BB1-8468-7E78ECB8B126}" type="pres">
      <dgm:prSet presAssocID="{CFD0FF8F-1B73-410F-A0C5-79BD867FBABB}" presName="hierRoot3" presStyleCnt="0">
        <dgm:presLayoutVars>
          <dgm:hierBranch/>
        </dgm:presLayoutVars>
      </dgm:prSet>
      <dgm:spPr/>
    </dgm:pt>
    <dgm:pt modelId="{871EE947-CDCD-4CA7-AF68-EABFD7BDF500}" type="pres">
      <dgm:prSet presAssocID="{CFD0FF8F-1B73-410F-A0C5-79BD867FBABB}" presName="rootComposite3" presStyleCnt="0"/>
      <dgm:spPr/>
    </dgm:pt>
    <dgm:pt modelId="{3893E3BE-7FBE-4036-B7BE-A024EEB5BF52}" type="pres">
      <dgm:prSet presAssocID="{CFD0FF8F-1B73-410F-A0C5-79BD867FBABB}" presName="rootText3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2A6536E-A721-4C98-BE78-D2EC8473A7ED}" type="pres">
      <dgm:prSet presAssocID="{CFD0FF8F-1B73-410F-A0C5-79BD867FBABB}" presName="rootConnector3" presStyleLbl="asst1" presStyleIdx="2" presStyleCnt="3"/>
      <dgm:spPr/>
      <dgm:t>
        <a:bodyPr/>
        <a:lstStyle/>
        <a:p>
          <a:endParaRPr lang="tr-TR"/>
        </a:p>
      </dgm:t>
    </dgm:pt>
    <dgm:pt modelId="{8148B8BF-0412-41A3-9E38-2E7E244A6006}" type="pres">
      <dgm:prSet presAssocID="{CFD0FF8F-1B73-410F-A0C5-79BD867FBABB}" presName="hierChild6" presStyleCnt="0"/>
      <dgm:spPr/>
    </dgm:pt>
    <dgm:pt modelId="{E10BF494-0843-430B-BD53-0A58517FF903}" type="pres">
      <dgm:prSet presAssocID="{CFD0FF8F-1B73-410F-A0C5-79BD867FBABB}" presName="hierChild7" presStyleCnt="0"/>
      <dgm:spPr/>
    </dgm:pt>
  </dgm:ptLst>
  <dgm:cxnLst>
    <dgm:cxn modelId="{97015015-6066-4E87-9248-3D08F9B51036}" srcId="{DCD24C5C-F0DA-45F8-950C-DFC31D5BFDAF}" destId="{038BA9B4-027F-4BC0-9890-1ACE5B5E7F19}" srcOrd="5" destOrd="0" parTransId="{B5E00124-B9ED-43CC-88FA-444DB263E8EE}" sibTransId="{1D5BE5A6-7582-4955-AC31-0AB7EFCEA0E4}"/>
    <dgm:cxn modelId="{A54AA7B0-71D6-4403-A20C-A9E1AD47A393}" type="presOf" srcId="{B5E00124-B9ED-43CC-88FA-444DB263E8EE}" destId="{07A32A07-59BA-4544-A43A-4892CEF0B714}" srcOrd="0" destOrd="0" presId="urn:microsoft.com/office/officeart/2005/8/layout/orgChart1"/>
    <dgm:cxn modelId="{D3E25A1E-CF72-4989-9810-5BAF0F7DB990}" srcId="{ECBBE584-BDB0-45FF-8DBE-E3E616A24E17}" destId="{DCD24C5C-F0DA-45F8-950C-DFC31D5BFDAF}" srcOrd="0" destOrd="0" parTransId="{AD032209-28D1-49C8-89D2-B90FEDB368EB}" sibTransId="{5394A828-EAB1-466B-87D0-6D108FC8504D}"/>
    <dgm:cxn modelId="{C0A9F731-6A2D-4A15-8BD6-C799F02EE053}" type="presOf" srcId="{C4FDA0B3-13CA-4E5C-BECF-2461AD3A0DC8}" destId="{57945AA7-F965-4355-9375-527FF6EB9958}" srcOrd="1" destOrd="0" presId="urn:microsoft.com/office/officeart/2005/8/layout/orgChart1"/>
    <dgm:cxn modelId="{08138340-F39B-4E0D-BB9C-14C0F6E15205}" type="presOf" srcId="{EFAB408B-2D2C-462E-9447-AF4FD5DD5E35}" destId="{13A52246-14FF-4F03-BC28-DFC48E285410}" srcOrd="1" destOrd="0" presId="urn:microsoft.com/office/officeart/2005/8/layout/orgChart1"/>
    <dgm:cxn modelId="{86DC3D16-2ADD-4070-8038-8A370AF04719}" type="presOf" srcId="{92935922-D44C-4A96-AEB3-9C5D0652B334}" destId="{A047EBCB-CAB4-4A64-8449-F76060F9A8A3}" srcOrd="0" destOrd="0" presId="urn:microsoft.com/office/officeart/2005/8/layout/orgChart1"/>
    <dgm:cxn modelId="{3B2368B3-A705-4867-9565-81B3A8AC81CB}" srcId="{DCD24C5C-F0DA-45F8-950C-DFC31D5BFDAF}" destId="{BE61347B-CEC8-4B78-82A3-9655955668C8}" srcOrd="4" destOrd="0" parTransId="{E2822BEB-9AB9-473E-BCBB-6DA56A9169FB}" sibTransId="{16EB4D25-29F7-4E5B-BAB7-E7E290829C29}"/>
    <dgm:cxn modelId="{0BCB749B-B0F3-485A-BF1C-B72DE3366BCC}" srcId="{DCD24C5C-F0DA-45F8-950C-DFC31D5BFDAF}" destId="{EFAB408B-2D2C-462E-9447-AF4FD5DD5E35}" srcOrd="1" destOrd="0" parTransId="{92935922-D44C-4A96-AEB3-9C5D0652B334}" sibTransId="{B7DAB6AB-B1BC-4EFD-BB85-D1A00BB2640C}"/>
    <dgm:cxn modelId="{D41B3445-0D3A-4C73-ABFF-4F9A483F9DB5}" type="presOf" srcId="{D928A3BE-3D60-4CF4-93F5-236F2783EDEF}" destId="{103A32A1-D93E-4AE7-9A74-CA33E243FB46}" srcOrd="0" destOrd="0" presId="urn:microsoft.com/office/officeart/2005/8/layout/orgChart1"/>
    <dgm:cxn modelId="{EB041E07-D97B-4852-BF73-A2DB015FC983}" type="presOf" srcId="{038BA9B4-027F-4BC0-9890-1ACE5B5E7F19}" destId="{7A94889D-28B1-480E-A93C-2746C8BF703F}" srcOrd="1" destOrd="0" presId="urn:microsoft.com/office/officeart/2005/8/layout/orgChart1"/>
    <dgm:cxn modelId="{1BDA1270-7D6A-40D2-9304-B57ECA085015}" srcId="{DCD24C5C-F0DA-45F8-950C-DFC31D5BFDAF}" destId="{CFD0FF8F-1B73-410F-A0C5-79BD867FBABB}" srcOrd="2" destOrd="0" parTransId="{57AF7838-8C49-468D-9EAD-CE2583E87CC2}" sibTransId="{A6623676-395F-4FC0-BA74-F4ED48F505DF}"/>
    <dgm:cxn modelId="{ACE41545-E6B5-4C62-A0B4-E7697DB6CD01}" type="presOf" srcId="{CFD0FF8F-1B73-410F-A0C5-79BD867FBABB}" destId="{3893E3BE-7FBE-4036-B7BE-A024EEB5BF52}" srcOrd="0" destOrd="0" presId="urn:microsoft.com/office/officeart/2005/8/layout/orgChart1"/>
    <dgm:cxn modelId="{9DFDC24E-8580-4BA2-A674-1F156AEF3E71}" srcId="{DCD24C5C-F0DA-45F8-950C-DFC31D5BFDAF}" destId="{71CFE41F-C213-4A54-B97E-B9BF8C19A3D6}" srcOrd="3" destOrd="0" parTransId="{BF5AEB56-68C0-462B-8007-F9E866F4589B}" sibTransId="{D834A0A4-B16E-41D5-8359-4298FE335809}"/>
    <dgm:cxn modelId="{D1E5EB86-BE37-4B11-A187-6FBCA4E5A042}" type="presOf" srcId="{71CFE41F-C213-4A54-B97E-B9BF8C19A3D6}" destId="{C97689F7-FAB0-4840-ADE3-D2C75BA93BFD}" srcOrd="0" destOrd="0" presId="urn:microsoft.com/office/officeart/2005/8/layout/orgChart1"/>
    <dgm:cxn modelId="{CCFFD7F2-563F-48FA-8806-754DBAF6E2B6}" type="presOf" srcId="{E2822BEB-9AB9-473E-BCBB-6DA56A9169FB}" destId="{E64321C2-5C46-4344-9B4D-7F1DC04FE473}" srcOrd="0" destOrd="0" presId="urn:microsoft.com/office/officeart/2005/8/layout/orgChart1"/>
    <dgm:cxn modelId="{8720DE10-1946-402A-B90C-FE20E6DF7F8A}" type="presOf" srcId="{BE61347B-CEC8-4B78-82A3-9655955668C8}" destId="{D038B984-0448-4139-AA16-D70692BAB3B3}" srcOrd="1" destOrd="0" presId="urn:microsoft.com/office/officeart/2005/8/layout/orgChart1"/>
    <dgm:cxn modelId="{8E32B9EC-6709-4B6E-999A-E447CA1FD6F0}" type="presOf" srcId="{547EE186-044D-407A-A4A4-1859A1235E4B}" destId="{FAC6BCA9-4D4D-4994-A47A-B7C810281D2E}" srcOrd="0" destOrd="0" presId="urn:microsoft.com/office/officeart/2005/8/layout/orgChart1"/>
    <dgm:cxn modelId="{24AB67B5-6771-4EF0-A4E1-212C69613903}" srcId="{DCD24C5C-F0DA-45F8-950C-DFC31D5BFDAF}" destId="{C4FDA0B3-13CA-4E5C-BECF-2461AD3A0DC8}" srcOrd="0" destOrd="0" parTransId="{A13C6F92-9BD4-444F-ACB9-7133B6048B06}" sibTransId="{2F40DE5F-EDDF-411E-AC69-344949D427DF}"/>
    <dgm:cxn modelId="{8B90A7EA-71FF-4AC4-8DE9-59F022935C1F}" type="presOf" srcId="{DCD24C5C-F0DA-45F8-950C-DFC31D5BFDAF}" destId="{1E0C2058-3644-4FDD-971E-4B78E453DEC1}" srcOrd="1" destOrd="0" presId="urn:microsoft.com/office/officeart/2005/8/layout/orgChart1"/>
    <dgm:cxn modelId="{EF45AC25-18B8-43B4-B167-49E2C15295A5}" type="presOf" srcId="{CFD0FF8F-1B73-410F-A0C5-79BD867FBABB}" destId="{F2A6536E-A721-4C98-BE78-D2EC8473A7ED}" srcOrd="1" destOrd="0" presId="urn:microsoft.com/office/officeart/2005/8/layout/orgChart1"/>
    <dgm:cxn modelId="{7C5B1110-13F7-465F-8535-EE042B502BE8}" type="presOf" srcId="{038BA9B4-027F-4BC0-9890-1ACE5B5E7F19}" destId="{563F7F63-2883-4692-A64C-D1B988D58943}" srcOrd="0" destOrd="0" presId="urn:microsoft.com/office/officeart/2005/8/layout/orgChart1"/>
    <dgm:cxn modelId="{943AA90C-9200-4A11-BB6D-6BB27615C2EC}" type="presOf" srcId="{A13C6F92-9BD4-444F-ACB9-7133B6048B06}" destId="{546FFFA2-2D2D-45AF-9305-A568EE95DCF7}" srcOrd="0" destOrd="0" presId="urn:microsoft.com/office/officeart/2005/8/layout/orgChart1"/>
    <dgm:cxn modelId="{C2922665-0F69-44B4-9AD6-CA8BD02B1194}" srcId="{DCD24C5C-F0DA-45F8-950C-DFC31D5BFDAF}" destId="{547EE186-044D-407A-A4A4-1859A1235E4B}" srcOrd="6" destOrd="0" parTransId="{D928A3BE-3D60-4CF4-93F5-236F2783EDEF}" sibTransId="{BAF15288-65E7-4651-8B05-2B30EE483CC5}"/>
    <dgm:cxn modelId="{F9D5FA9F-3FA6-4F74-A704-F96362419792}" type="presOf" srcId="{BE61347B-CEC8-4B78-82A3-9655955668C8}" destId="{89B3D6C7-9923-4A78-881E-62FE9DFEC4BF}" srcOrd="0" destOrd="0" presId="urn:microsoft.com/office/officeart/2005/8/layout/orgChart1"/>
    <dgm:cxn modelId="{2F5EC0EB-D1E9-41EA-B595-4819D1E0F7C6}" type="presOf" srcId="{C4FDA0B3-13CA-4E5C-BECF-2461AD3A0DC8}" destId="{6792C0CB-49B0-446E-BD6F-2E8FCF566E6C}" srcOrd="0" destOrd="0" presId="urn:microsoft.com/office/officeart/2005/8/layout/orgChart1"/>
    <dgm:cxn modelId="{B7668454-C5DA-4366-B157-D350D5645749}" type="presOf" srcId="{57AF7838-8C49-468D-9EAD-CE2583E87CC2}" destId="{3E81A2AB-659A-497F-B6A3-DCE910EBEFCD}" srcOrd="0" destOrd="0" presId="urn:microsoft.com/office/officeart/2005/8/layout/orgChart1"/>
    <dgm:cxn modelId="{9366BEF1-C596-4640-B043-89ED45B97B20}" type="presOf" srcId="{DCD24C5C-F0DA-45F8-950C-DFC31D5BFDAF}" destId="{582CB2C7-4911-4A69-A934-004B8AC0F303}" srcOrd="0" destOrd="0" presId="urn:microsoft.com/office/officeart/2005/8/layout/orgChart1"/>
    <dgm:cxn modelId="{CCC6BF5F-EF63-4B32-9B73-6A6AE4BEE8F5}" type="presOf" srcId="{EFAB408B-2D2C-462E-9447-AF4FD5DD5E35}" destId="{21EEFC20-1312-40F7-B1DE-2815CD61DC0B}" srcOrd="0" destOrd="0" presId="urn:microsoft.com/office/officeart/2005/8/layout/orgChart1"/>
    <dgm:cxn modelId="{8B9B26DA-4DDA-4D51-8255-812D3996EF6E}" type="presOf" srcId="{71CFE41F-C213-4A54-B97E-B9BF8C19A3D6}" destId="{3673A665-D06B-40E0-BB17-8F5FA088FA36}" srcOrd="1" destOrd="0" presId="urn:microsoft.com/office/officeart/2005/8/layout/orgChart1"/>
    <dgm:cxn modelId="{EB099C9C-BD51-44A2-8B93-39B451CB5A59}" type="presOf" srcId="{547EE186-044D-407A-A4A4-1859A1235E4B}" destId="{43080C43-8F6B-4AA2-B920-7DCD459C3811}" srcOrd="1" destOrd="0" presId="urn:microsoft.com/office/officeart/2005/8/layout/orgChart1"/>
    <dgm:cxn modelId="{A74C07F5-E739-445D-88D7-5517B531D33F}" type="presOf" srcId="{ECBBE584-BDB0-45FF-8DBE-E3E616A24E17}" destId="{EEDB0A4F-0DA4-4EDF-A365-909006E378F2}" srcOrd="0" destOrd="0" presId="urn:microsoft.com/office/officeart/2005/8/layout/orgChart1"/>
    <dgm:cxn modelId="{F06891E7-0B95-4839-8184-E3E619690519}" type="presOf" srcId="{BF5AEB56-68C0-462B-8007-F9E866F4589B}" destId="{34196119-BC7B-49A0-9EC1-6DDA51B980C6}" srcOrd="0" destOrd="0" presId="urn:microsoft.com/office/officeart/2005/8/layout/orgChart1"/>
    <dgm:cxn modelId="{0A8FC1D5-5719-45A4-A756-C166F1402803}" type="presParOf" srcId="{EEDB0A4F-0DA4-4EDF-A365-909006E378F2}" destId="{C422F0B0-C63C-463C-86A5-9F70E1E305D9}" srcOrd="0" destOrd="0" presId="urn:microsoft.com/office/officeart/2005/8/layout/orgChart1"/>
    <dgm:cxn modelId="{FDB5D66A-11A3-4944-9EB2-6BF5D3F87F12}" type="presParOf" srcId="{C422F0B0-C63C-463C-86A5-9F70E1E305D9}" destId="{55FE74B6-29D9-42BA-B2C9-DCE0351205C7}" srcOrd="0" destOrd="0" presId="urn:microsoft.com/office/officeart/2005/8/layout/orgChart1"/>
    <dgm:cxn modelId="{D95AADB5-9552-4610-B921-C4DAEA9D7B27}" type="presParOf" srcId="{55FE74B6-29D9-42BA-B2C9-DCE0351205C7}" destId="{582CB2C7-4911-4A69-A934-004B8AC0F303}" srcOrd="0" destOrd="0" presId="urn:microsoft.com/office/officeart/2005/8/layout/orgChart1"/>
    <dgm:cxn modelId="{72439B7E-29DA-4CD1-8191-6313FCB55A08}" type="presParOf" srcId="{55FE74B6-29D9-42BA-B2C9-DCE0351205C7}" destId="{1E0C2058-3644-4FDD-971E-4B78E453DEC1}" srcOrd="1" destOrd="0" presId="urn:microsoft.com/office/officeart/2005/8/layout/orgChart1"/>
    <dgm:cxn modelId="{9D858A24-060B-427A-A39E-F411EBF5F97C}" type="presParOf" srcId="{C422F0B0-C63C-463C-86A5-9F70E1E305D9}" destId="{9850E7F6-D5B0-47FB-BA2A-DB8A6D35BB9E}" srcOrd="1" destOrd="0" presId="urn:microsoft.com/office/officeart/2005/8/layout/orgChart1"/>
    <dgm:cxn modelId="{7495CC66-1706-4591-B07D-94D408DDA0F7}" type="presParOf" srcId="{9850E7F6-D5B0-47FB-BA2A-DB8A6D35BB9E}" destId="{34196119-BC7B-49A0-9EC1-6DDA51B980C6}" srcOrd="0" destOrd="0" presId="urn:microsoft.com/office/officeart/2005/8/layout/orgChart1"/>
    <dgm:cxn modelId="{E500FF7A-735F-426F-AE2A-21A14BA2A2B8}" type="presParOf" srcId="{9850E7F6-D5B0-47FB-BA2A-DB8A6D35BB9E}" destId="{3B844133-2A3B-4E3E-BC33-5AB25A2C34DC}" srcOrd="1" destOrd="0" presId="urn:microsoft.com/office/officeart/2005/8/layout/orgChart1"/>
    <dgm:cxn modelId="{20AA1A63-E3B9-4A9F-9FE3-8EB70136A8EE}" type="presParOf" srcId="{3B844133-2A3B-4E3E-BC33-5AB25A2C34DC}" destId="{151CF133-052D-477A-80AD-E6AB47F3ADFF}" srcOrd="0" destOrd="0" presId="urn:microsoft.com/office/officeart/2005/8/layout/orgChart1"/>
    <dgm:cxn modelId="{109E6EC2-4F9D-4080-8DA1-2654DFCC8751}" type="presParOf" srcId="{151CF133-052D-477A-80AD-E6AB47F3ADFF}" destId="{C97689F7-FAB0-4840-ADE3-D2C75BA93BFD}" srcOrd="0" destOrd="0" presId="urn:microsoft.com/office/officeart/2005/8/layout/orgChart1"/>
    <dgm:cxn modelId="{FCE5A917-508D-470E-882E-6C5031F1A27E}" type="presParOf" srcId="{151CF133-052D-477A-80AD-E6AB47F3ADFF}" destId="{3673A665-D06B-40E0-BB17-8F5FA088FA36}" srcOrd="1" destOrd="0" presId="urn:microsoft.com/office/officeart/2005/8/layout/orgChart1"/>
    <dgm:cxn modelId="{42D94A62-A7F0-4E7A-AA64-23D469389B2E}" type="presParOf" srcId="{3B844133-2A3B-4E3E-BC33-5AB25A2C34DC}" destId="{AB36E145-8CC9-4CA5-A0E6-6D879FE1AF18}" srcOrd="1" destOrd="0" presId="urn:microsoft.com/office/officeart/2005/8/layout/orgChart1"/>
    <dgm:cxn modelId="{09921E9C-4D5C-4B48-9BB3-36804A01924B}" type="presParOf" srcId="{3B844133-2A3B-4E3E-BC33-5AB25A2C34DC}" destId="{02D950AE-981D-4355-9E7F-737FFBD754C5}" srcOrd="2" destOrd="0" presId="urn:microsoft.com/office/officeart/2005/8/layout/orgChart1"/>
    <dgm:cxn modelId="{596DDC8D-F84A-4F98-AC2E-1D4A8D422E83}" type="presParOf" srcId="{9850E7F6-D5B0-47FB-BA2A-DB8A6D35BB9E}" destId="{E64321C2-5C46-4344-9B4D-7F1DC04FE473}" srcOrd="2" destOrd="0" presId="urn:microsoft.com/office/officeart/2005/8/layout/orgChart1"/>
    <dgm:cxn modelId="{C18219DA-4B7E-4616-8317-1DDED7ACBD96}" type="presParOf" srcId="{9850E7F6-D5B0-47FB-BA2A-DB8A6D35BB9E}" destId="{F0F41A2E-E378-4AA4-99E0-6D6B7B6A7C85}" srcOrd="3" destOrd="0" presId="urn:microsoft.com/office/officeart/2005/8/layout/orgChart1"/>
    <dgm:cxn modelId="{9B45A958-CB2E-4CE3-A14D-FAF91A999210}" type="presParOf" srcId="{F0F41A2E-E378-4AA4-99E0-6D6B7B6A7C85}" destId="{B6A21E36-0F94-44E9-ABCE-2C2DD2C99253}" srcOrd="0" destOrd="0" presId="urn:microsoft.com/office/officeart/2005/8/layout/orgChart1"/>
    <dgm:cxn modelId="{4CBEF649-8D43-4145-A124-41CCB573DCEC}" type="presParOf" srcId="{B6A21E36-0F94-44E9-ABCE-2C2DD2C99253}" destId="{89B3D6C7-9923-4A78-881E-62FE9DFEC4BF}" srcOrd="0" destOrd="0" presId="urn:microsoft.com/office/officeart/2005/8/layout/orgChart1"/>
    <dgm:cxn modelId="{BE359B12-2880-4FAC-90C5-881C554CB2CE}" type="presParOf" srcId="{B6A21E36-0F94-44E9-ABCE-2C2DD2C99253}" destId="{D038B984-0448-4139-AA16-D70692BAB3B3}" srcOrd="1" destOrd="0" presId="urn:microsoft.com/office/officeart/2005/8/layout/orgChart1"/>
    <dgm:cxn modelId="{99676218-A2AD-407C-87E3-328928804E29}" type="presParOf" srcId="{F0F41A2E-E378-4AA4-99E0-6D6B7B6A7C85}" destId="{53AE1309-B9AB-4E69-93E1-E486FD03187F}" srcOrd="1" destOrd="0" presId="urn:microsoft.com/office/officeart/2005/8/layout/orgChart1"/>
    <dgm:cxn modelId="{CF5B0474-6F0E-4C48-B057-586DE2C9B0D1}" type="presParOf" srcId="{F0F41A2E-E378-4AA4-99E0-6D6B7B6A7C85}" destId="{EE306054-1B1A-45DA-903B-B5C938D05B9B}" srcOrd="2" destOrd="0" presId="urn:microsoft.com/office/officeart/2005/8/layout/orgChart1"/>
    <dgm:cxn modelId="{9F6DA3A4-AD49-4C15-BAD9-9ECE7C7F1442}" type="presParOf" srcId="{9850E7F6-D5B0-47FB-BA2A-DB8A6D35BB9E}" destId="{07A32A07-59BA-4544-A43A-4892CEF0B714}" srcOrd="4" destOrd="0" presId="urn:microsoft.com/office/officeart/2005/8/layout/orgChart1"/>
    <dgm:cxn modelId="{9091B4A6-907A-44EE-9C05-E4FCD4911FE5}" type="presParOf" srcId="{9850E7F6-D5B0-47FB-BA2A-DB8A6D35BB9E}" destId="{C17F2EF2-1462-4BE8-9FDF-9FD3505F24E9}" srcOrd="5" destOrd="0" presId="urn:microsoft.com/office/officeart/2005/8/layout/orgChart1"/>
    <dgm:cxn modelId="{401F272F-5FD2-4B9D-A317-FE9BF53E236F}" type="presParOf" srcId="{C17F2EF2-1462-4BE8-9FDF-9FD3505F24E9}" destId="{ADC1FED4-6CED-4C43-8E2F-617B4CB35C4E}" srcOrd="0" destOrd="0" presId="urn:microsoft.com/office/officeart/2005/8/layout/orgChart1"/>
    <dgm:cxn modelId="{650B913C-25D3-4B54-8EB3-60E604FE39BE}" type="presParOf" srcId="{ADC1FED4-6CED-4C43-8E2F-617B4CB35C4E}" destId="{563F7F63-2883-4692-A64C-D1B988D58943}" srcOrd="0" destOrd="0" presId="urn:microsoft.com/office/officeart/2005/8/layout/orgChart1"/>
    <dgm:cxn modelId="{17B1781E-B678-4BF5-B892-2317F9504034}" type="presParOf" srcId="{ADC1FED4-6CED-4C43-8E2F-617B4CB35C4E}" destId="{7A94889D-28B1-480E-A93C-2746C8BF703F}" srcOrd="1" destOrd="0" presId="urn:microsoft.com/office/officeart/2005/8/layout/orgChart1"/>
    <dgm:cxn modelId="{599213BB-C5D1-4F41-871B-FD36789EF516}" type="presParOf" srcId="{C17F2EF2-1462-4BE8-9FDF-9FD3505F24E9}" destId="{DC5762F4-4039-462F-930D-5BDB1D0F2E25}" srcOrd="1" destOrd="0" presId="urn:microsoft.com/office/officeart/2005/8/layout/orgChart1"/>
    <dgm:cxn modelId="{A81A8FC3-B271-4152-9B05-CD1408C48B16}" type="presParOf" srcId="{C17F2EF2-1462-4BE8-9FDF-9FD3505F24E9}" destId="{0D28D2D0-9444-4AD4-BDA9-F67017983CFE}" srcOrd="2" destOrd="0" presId="urn:microsoft.com/office/officeart/2005/8/layout/orgChart1"/>
    <dgm:cxn modelId="{2041A8B8-E6DA-4195-962D-BD9B26738104}" type="presParOf" srcId="{9850E7F6-D5B0-47FB-BA2A-DB8A6D35BB9E}" destId="{103A32A1-D93E-4AE7-9A74-CA33E243FB46}" srcOrd="6" destOrd="0" presId="urn:microsoft.com/office/officeart/2005/8/layout/orgChart1"/>
    <dgm:cxn modelId="{BC6E1AF3-717B-4457-8230-B54F5D505D11}" type="presParOf" srcId="{9850E7F6-D5B0-47FB-BA2A-DB8A6D35BB9E}" destId="{12EF584B-EC76-44C9-9D69-1255AC088EDE}" srcOrd="7" destOrd="0" presId="urn:microsoft.com/office/officeart/2005/8/layout/orgChart1"/>
    <dgm:cxn modelId="{EF825857-FE85-418F-8351-D22BBE0C4F95}" type="presParOf" srcId="{12EF584B-EC76-44C9-9D69-1255AC088EDE}" destId="{E29342D8-B12B-4ABA-9263-06F91A67CC2F}" srcOrd="0" destOrd="0" presId="urn:microsoft.com/office/officeart/2005/8/layout/orgChart1"/>
    <dgm:cxn modelId="{124E5F45-6591-4016-A1F0-75F9F985076D}" type="presParOf" srcId="{E29342D8-B12B-4ABA-9263-06F91A67CC2F}" destId="{FAC6BCA9-4D4D-4994-A47A-B7C810281D2E}" srcOrd="0" destOrd="0" presId="urn:microsoft.com/office/officeart/2005/8/layout/orgChart1"/>
    <dgm:cxn modelId="{BEA69F26-9CE3-4283-99E4-B02939CC69FC}" type="presParOf" srcId="{E29342D8-B12B-4ABA-9263-06F91A67CC2F}" destId="{43080C43-8F6B-4AA2-B920-7DCD459C3811}" srcOrd="1" destOrd="0" presId="urn:microsoft.com/office/officeart/2005/8/layout/orgChart1"/>
    <dgm:cxn modelId="{0F4DDCD8-B336-4C7F-BD25-9CFF7396A385}" type="presParOf" srcId="{12EF584B-EC76-44C9-9D69-1255AC088EDE}" destId="{70988BE8-7C28-400E-A32C-5166FCEDFDEB}" srcOrd="1" destOrd="0" presId="urn:microsoft.com/office/officeart/2005/8/layout/orgChart1"/>
    <dgm:cxn modelId="{86EBBD92-4DE2-4B77-9B29-BBD44CCF8E1B}" type="presParOf" srcId="{12EF584B-EC76-44C9-9D69-1255AC088EDE}" destId="{CB265CD1-8FE6-43FE-A07C-FB79ED02CA57}" srcOrd="2" destOrd="0" presId="urn:microsoft.com/office/officeart/2005/8/layout/orgChart1"/>
    <dgm:cxn modelId="{BC2BD17B-48D3-4EC3-BF82-1470C4F518DF}" type="presParOf" srcId="{C422F0B0-C63C-463C-86A5-9F70E1E305D9}" destId="{FBC275FC-255A-408D-AC7D-A85305174173}" srcOrd="2" destOrd="0" presId="urn:microsoft.com/office/officeart/2005/8/layout/orgChart1"/>
    <dgm:cxn modelId="{02E2ECE5-2D66-4E57-88D3-D3681964B5B8}" type="presParOf" srcId="{FBC275FC-255A-408D-AC7D-A85305174173}" destId="{546FFFA2-2D2D-45AF-9305-A568EE95DCF7}" srcOrd="0" destOrd="0" presId="urn:microsoft.com/office/officeart/2005/8/layout/orgChart1"/>
    <dgm:cxn modelId="{97406179-B880-4E12-993F-3CB8ADA0B19C}" type="presParOf" srcId="{FBC275FC-255A-408D-AC7D-A85305174173}" destId="{15DD152A-4E3C-44CD-8731-A948A6D9CFAA}" srcOrd="1" destOrd="0" presId="urn:microsoft.com/office/officeart/2005/8/layout/orgChart1"/>
    <dgm:cxn modelId="{19098B91-8AF8-48D8-9942-942A6D37E92A}" type="presParOf" srcId="{15DD152A-4E3C-44CD-8731-A948A6D9CFAA}" destId="{7BF18648-9053-4708-A95A-A385914A742F}" srcOrd="0" destOrd="0" presId="urn:microsoft.com/office/officeart/2005/8/layout/orgChart1"/>
    <dgm:cxn modelId="{BBC07012-7E15-4410-9942-B3CE3906DA3F}" type="presParOf" srcId="{7BF18648-9053-4708-A95A-A385914A742F}" destId="{6792C0CB-49B0-446E-BD6F-2E8FCF566E6C}" srcOrd="0" destOrd="0" presId="urn:microsoft.com/office/officeart/2005/8/layout/orgChart1"/>
    <dgm:cxn modelId="{5D07FD98-663F-4CC5-B6A7-E9FD0536F19D}" type="presParOf" srcId="{7BF18648-9053-4708-A95A-A385914A742F}" destId="{57945AA7-F965-4355-9375-527FF6EB9958}" srcOrd="1" destOrd="0" presId="urn:microsoft.com/office/officeart/2005/8/layout/orgChart1"/>
    <dgm:cxn modelId="{4FF670F4-B1B4-470F-A3CB-F93C2F698437}" type="presParOf" srcId="{15DD152A-4E3C-44CD-8731-A948A6D9CFAA}" destId="{771B02B0-BE5B-4610-BE58-BBDF3463F389}" srcOrd="1" destOrd="0" presId="urn:microsoft.com/office/officeart/2005/8/layout/orgChart1"/>
    <dgm:cxn modelId="{537C9F53-DF50-411B-9DAC-CE1D4C69C8DB}" type="presParOf" srcId="{15DD152A-4E3C-44CD-8731-A948A6D9CFAA}" destId="{6151733B-D062-42E0-9326-41A61E067CAA}" srcOrd="2" destOrd="0" presId="urn:microsoft.com/office/officeart/2005/8/layout/orgChart1"/>
    <dgm:cxn modelId="{2E2CD302-8D43-43F8-9CF8-D17D2DB1AA05}" type="presParOf" srcId="{FBC275FC-255A-408D-AC7D-A85305174173}" destId="{A047EBCB-CAB4-4A64-8449-F76060F9A8A3}" srcOrd="2" destOrd="0" presId="urn:microsoft.com/office/officeart/2005/8/layout/orgChart1"/>
    <dgm:cxn modelId="{3EE8F0AC-AA37-48E2-91DD-BCB2A4B61B57}" type="presParOf" srcId="{FBC275FC-255A-408D-AC7D-A85305174173}" destId="{326463FA-9AE5-465E-AA8D-4D88B73787B7}" srcOrd="3" destOrd="0" presId="urn:microsoft.com/office/officeart/2005/8/layout/orgChart1"/>
    <dgm:cxn modelId="{19DAA5F6-231B-4407-AD7E-D444AC0B9B54}" type="presParOf" srcId="{326463FA-9AE5-465E-AA8D-4D88B73787B7}" destId="{F46383AD-78FA-4D8D-9091-F95EAD951103}" srcOrd="0" destOrd="0" presId="urn:microsoft.com/office/officeart/2005/8/layout/orgChart1"/>
    <dgm:cxn modelId="{7418E941-303D-4F40-9E0A-FAB008D8EFD7}" type="presParOf" srcId="{F46383AD-78FA-4D8D-9091-F95EAD951103}" destId="{21EEFC20-1312-40F7-B1DE-2815CD61DC0B}" srcOrd="0" destOrd="0" presId="urn:microsoft.com/office/officeart/2005/8/layout/orgChart1"/>
    <dgm:cxn modelId="{92976D7C-3F9B-41DB-B6CC-48CD22EED060}" type="presParOf" srcId="{F46383AD-78FA-4D8D-9091-F95EAD951103}" destId="{13A52246-14FF-4F03-BC28-DFC48E285410}" srcOrd="1" destOrd="0" presId="urn:microsoft.com/office/officeart/2005/8/layout/orgChart1"/>
    <dgm:cxn modelId="{C3CE7665-DCD8-484E-8802-482B1CE2D5EB}" type="presParOf" srcId="{326463FA-9AE5-465E-AA8D-4D88B73787B7}" destId="{6C80659F-2808-42C2-BB18-742F10D4D6B5}" srcOrd="1" destOrd="0" presId="urn:microsoft.com/office/officeart/2005/8/layout/orgChart1"/>
    <dgm:cxn modelId="{B718A593-A6D9-4282-997A-4C7AB37EE3DD}" type="presParOf" srcId="{326463FA-9AE5-465E-AA8D-4D88B73787B7}" destId="{A3628375-6F08-4AA1-BBBF-CB1A236FA38B}" srcOrd="2" destOrd="0" presId="urn:microsoft.com/office/officeart/2005/8/layout/orgChart1"/>
    <dgm:cxn modelId="{638F81E7-2118-4D44-9127-7AC156392294}" type="presParOf" srcId="{FBC275FC-255A-408D-AC7D-A85305174173}" destId="{3E81A2AB-659A-497F-B6A3-DCE910EBEFCD}" srcOrd="4" destOrd="0" presId="urn:microsoft.com/office/officeart/2005/8/layout/orgChart1"/>
    <dgm:cxn modelId="{4AF667C8-7079-404B-85F3-C3D040B4BC77}" type="presParOf" srcId="{FBC275FC-255A-408D-AC7D-A85305174173}" destId="{CBF69A04-DA6D-4BB1-8468-7E78ECB8B126}" srcOrd="5" destOrd="0" presId="urn:microsoft.com/office/officeart/2005/8/layout/orgChart1"/>
    <dgm:cxn modelId="{3159E36F-60FA-4F2A-B687-2A62C7C2F647}" type="presParOf" srcId="{CBF69A04-DA6D-4BB1-8468-7E78ECB8B126}" destId="{871EE947-CDCD-4CA7-AF68-EABFD7BDF500}" srcOrd="0" destOrd="0" presId="urn:microsoft.com/office/officeart/2005/8/layout/orgChart1"/>
    <dgm:cxn modelId="{6C22AEEE-DF47-4C8A-A5E9-C8E8AFF5011B}" type="presParOf" srcId="{871EE947-CDCD-4CA7-AF68-EABFD7BDF500}" destId="{3893E3BE-7FBE-4036-B7BE-A024EEB5BF52}" srcOrd="0" destOrd="0" presId="urn:microsoft.com/office/officeart/2005/8/layout/orgChart1"/>
    <dgm:cxn modelId="{151DA0E3-8951-467C-903E-0C5C5E6FA323}" type="presParOf" srcId="{871EE947-CDCD-4CA7-AF68-EABFD7BDF500}" destId="{F2A6536E-A721-4C98-BE78-D2EC8473A7ED}" srcOrd="1" destOrd="0" presId="urn:microsoft.com/office/officeart/2005/8/layout/orgChart1"/>
    <dgm:cxn modelId="{480D5F25-95A5-4301-A30D-7D396DA0EFF0}" type="presParOf" srcId="{CBF69A04-DA6D-4BB1-8468-7E78ECB8B126}" destId="{8148B8BF-0412-41A3-9E38-2E7E244A6006}" srcOrd="1" destOrd="0" presId="urn:microsoft.com/office/officeart/2005/8/layout/orgChart1"/>
    <dgm:cxn modelId="{732D4CAE-D9F1-480B-81EA-F89EF3FB45C9}" type="presParOf" srcId="{CBF69A04-DA6D-4BB1-8468-7E78ECB8B126}" destId="{E10BF494-0843-430B-BD53-0A58517FF903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864F5-0D13-4107-8D47-72C7C2298FCF}">
      <dsp:nvSpPr>
        <dsp:cNvPr id="0" name=""/>
        <dsp:cNvSpPr/>
      </dsp:nvSpPr>
      <dsp:spPr>
        <a:xfrm>
          <a:off x="1919701" y="1040"/>
          <a:ext cx="2256597" cy="988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Bakım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Esneklik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Test Edilebilirlik</a:t>
          </a:r>
          <a:endParaRPr lang="tr-TR" sz="1400" kern="1200" dirty="0"/>
        </a:p>
      </dsp:txBody>
      <dsp:txXfrm>
        <a:off x="1948645" y="29984"/>
        <a:ext cx="2198709" cy="930330"/>
      </dsp:txXfrm>
    </dsp:sp>
    <dsp:sp modelId="{D8B87AF6-B1EE-4A78-9613-4D0CF87405C9}">
      <dsp:nvSpPr>
        <dsp:cNvPr id="0" name=""/>
        <dsp:cNvSpPr/>
      </dsp:nvSpPr>
      <dsp:spPr>
        <a:xfrm rot="3600000">
          <a:off x="3461139" y="1735273"/>
          <a:ext cx="805383" cy="34587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500" kern="1200"/>
        </a:p>
      </dsp:txBody>
      <dsp:txXfrm>
        <a:off x="3564902" y="1804448"/>
        <a:ext cx="597857" cy="207526"/>
      </dsp:txXfrm>
    </dsp:sp>
    <dsp:sp modelId="{D6A9DB02-DB68-4A0D-AE1C-3C8A1DE780D1}">
      <dsp:nvSpPr>
        <dsp:cNvPr id="0" name=""/>
        <dsp:cNvSpPr/>
      </dsp:nvSpPr>
      <dsp:spPr>
        <a:xfrm>
          <a:off x="3551364" y="2827164"/>
          <a:ext cx="2256597" cy="988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Doğruluk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Güvenilirlik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Verimlilik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Kullanılabilirlik</a:t>
          </a:r>
          <a:endParaRPr lang="tr-TR" sz="1400" kern="1200" dirty="0"/>
        </a:p>
      </dsp:txBody>
      <dsp:txXfrm>
        <a:off x="3580308" y="2856108"/>
        <a:ext cx="2198709" cy="930330"/>
      </dsp:txXfrm>
    </dsp:sp>
    <dsp:sp modelId="{792FED98-12DA-4F3F-98CF-7B06253E3073}">
      <dsp:nvSpPr>
        <dsp:cNvPr id="0" name=""/>
        <dsp:cNvSpPr/>
      </dsp:nvSpPr>
      <dsp:spPr>
        <a:xfrm rot="10800000">
          <a:off x="2645308" y="3148335"/>
          <a:ext cx="805383" cy="34587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500" kern="1200"/>
        </a:p>
      </dsp:txBody>
      <dsp:txXfrm rot="10800000">
        <a:off x="2749071" y="3217510"/>
        <a:ext cx="597857" cy="207526"/>
      </dsp:txXfrm>
    </dsp:sp>
    <dsp:sp modelId="{FAF5BAEE-B00D-45FD-B300-6EEFE06B03E7}">
      <dsp:nvSpPr>
        <dsp:cNvPr id="0" name=""/>
        <dsp:cNvSpPr/>
      </dsp:nvSpPr>
      <dsp:spPr>
        <a:xfrm>
          <a:off x="288037" y="2827164"/>
          <a:ext cx="2256597" cy="988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Taşınabilirlik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Yeniden Kullanılabilirlik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İşlerlik</a:t>
          </a:r>
          <a:endParaRPr lang="tr-TR" sz="1400" kern="1200" dirty="0"/>
        </a:p>
      </dsp:txBody>
      <dsp:txXfrm>
        <a:off x="316981" y="2856108"/>
        <a:ext cx="2198709" cy="930330"/>
      </dsp:txXfrm>
    </dsp:sp>
    <dsp:sp modelId="{8F4D31A3-402D-45CA-AAA5-DE30C806BBFF}">
      <dsp:nvSpPr>
        <dsp:cNvPr id="0" name=""/>
        <dsp:cNvSpPr/>
      </dsp:nvSpPr>
      <dsp:spPr>
        <a:xfrm rot="18000000">
          <a:off x="1829476" y="1735273"/>
          <a:ext cx="805383" cy="34587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500" kern="1200"/>
        </a:p>
      </dsp:txBody>
      <dsp:txXfrm>
        <a:off x="1933239" y="1804448"/>
        <a:ext cx="597857" cy="207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1A2AB-659A-497F-B6A3-DCE910EBEFCD}">
      <dsp:nvSpPr>
        <dsp:cNvPr id="0" name=""/>
        <dsp:cNvSpPr/>
      </dsp:nvSpPr>
      <dsp:spPr>
        <a:xfrm>
          <a:off x="3918509" y="905210"/>
          <a:ext cx="185971" cy="2072257"/>
        </a:xfrm>
        <a:custGeom>
          <a:avLst/>
          <a:gdLst/>
          <a:ahLst/>
          <a:cxnLst/>
          <a:rect l="0" t="0" r="0" b="0"/>
          <a:pathLst>
            <a:path>
              <a:moveTo>
                <a:pt x="185971" y="0"/>
              </a:moveTo>
              <a:lnTo>
                <a:pt x="185971" y="2072257"/>
              </a:lnTo>
              <a:lnTo>
                <a:pt x="0" y="207225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7EBCB-CAB4-4A64-8449-F76060F9A8A3}">
      <dsp:nvSpPr>
        <dsp:cNvPr id="0" name=""/>
        <dsp:cNvSpPr/>
      </dsp:nvSpPr>
      <dsp:spPr>
        <a:xfrm>
          <a:off x="4104481" y="905210"/>
          <a:ext cx="185971" cy="81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733"/>
              </a:lnTo>
              <a:lnTo>
                <a:pt x="185971" y="8147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FFFA2-2D2D-45AF-9305-A568EE95DCF7}">
      <dsp:nvSpPr>
        <dsp:cNvPr id="0" name=""/>
        <dsp:cNvSpPr/>
      </dsp:nvSpPr>
      <dsp:spPr>
        <a:xfrm>
          <a:off x="3918509" y="905210"/>
          <a:ext cx="185971" cy="814733"/>
        </a:xfrm>
        <a:custGeom>
          <a:avLst/>
          <a:gdLst/>
          <a:ahLst/>
          <a:cxnLst/>
          <a:rect l="0" t="0" r="0" b="0"/>
          <a:pathLst>
            <a:path>
              <a:moveTo>
                <a:pt x="185971" y="0"/>
              </a:moveTo>
              <a:lnTo>
                <a:pt x="185971" y="814733"/>
              </a:lnTo>
              <a:lnTo>
                <a:pt x="0" y="8147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A32A1-D93E-4AE7-9A74-CA33E243FB46}">
      <dsp:nvSpPr>
        <dsp:cNvPr id="0" name=""/>
        <dsp:cNvSpPr/>
      </dsp:nvSpPr>
      <dsp:spPr>
        <a:xfrm>
          <a:off x="4104481" y="905210"/>
          <a:ext cx="3214655" cy="2886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018"/>
              </a:lnTo>
              <a:lnTo>
                <a:pt x="3214655" y="2701018"/>
              </a:lnTo>
              <a:lnTo>
                <a:pt x="3214655" y="288699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32A07-59BA-4544-A43A-4892CEF0B714}">
      <dsp:nvSpPr>
        <dsp:cNvPr id="0" name=""/>
        <dsp:cNvSpPr/>
      </dsp:nvSpPr>
      <dsp:spPr>
        <a:xfrm>
          <a:off x="4104481" y="905210"/>
          <a:ext cx="1071551" cy="2886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018"/>
              </a:lnTo>
              <a:lnTo>
                <a:pt x="1071551" y="2701018"/>
              </a:lnTo>
              <a:lnTo>
                <a:pt x="1071551" y="288699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321C2-5C46-4344-9B4D-7F1DC04FE473}">
      <dsp:nvSpPr>
        <dsp:cNvPr id="0" name=""/>
        <dsp:cNvSpPr/>
      </dsp:nvSpPr>
      <dsp:spPr>
        <a:xfrm>
          <a:off x="3032929" y="905210"/>
          <a:ext cx="1071551" cy="2886990"/>
        </a:xfrm>
        <a:custGeom>
          <a:avLst/>
          <a:gdLst/>
          <a:ahLst/>
          <a:cxnLst/>
          <a:rect l="0" t="0" r="0" b="0"/>
          <a:pathLst>
            <a:path>
              <a:moveTo>
                <a:pt x="1071551" y="0"/>
              </a:moveTo>
              <a:lnTo>
                <a:pt x="1071551" y="2701018"/>
              </a:lnTo>
              <a:lnTo>
                <a:pt x="0" y="2701018"/>
              </a:lnTo>
              <a:lnTo>
                <a:pt x="0" y="288699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96119-BC7B-49A0-9EC1-6DDA51B980C6}">
      <dsp:nvSpPr>
        <dsp:cNvPr id="0" name=""/>
        <dsp:cNvSpPr/>
      </dsp:nvSpPr>
      <dsp:spPr>
        <a:xfrm>
          <a:off x="889826" y="905210"/>
          <a:ext cx="3214655" cy="2886990"/>
        </a:xfrm>
        <a:custGeom>
          <a:avLst/>
          <a:gdLst/>
          <a:ahLst/>
          <a:cxnLst/>
          <a:rect l="0" t="0" r="0" b="0"/>
          <a:pathLst>
            <a:path>
              <a:moveTo>
                <a:pt x="3214655" y="0"/>
              </a:moveTo>
              <a:lnTo>
                <a:pt x="3214655" y="2701018"/>
              </a:lnTo>
              <a:lnTo>
                <a:pt x="0" y="2701018"/>
              </a:lnTo>
              <a:lnTo>
                <a:pt x="0" y="288699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CB2C7-4911-4A69-A934-004B8AC0F303}">
      <dsp:nvSpPr>
        <dsp:cNvPr id="0" name=""/>
        <dsp:cNvSpPr/>
      </dsp:nvSpPr>
      <dsp:spPr>
        <a:xfrm>
          <a:off x="3218901" y="19630"/>
          <a:ext cx="1771159" cy="885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kern="1200" cap="none" normalizeH="0" baseline="0" smtClean="0">
              <a:ln/>
              <a:effectLst/>
              <a:latin typeface="Arial" charset="0"/>
            </a:rPr>
            <a:t>Kalite Yönetimi</a:t>
          </a:r>
          <a:endParaRPr kumimoji="0" lang="tr-TR" sz="1600" b="0" i="0" u="none" strike="noStrike" kern="1200" cap="none" normalizeH="0" baseline="0" dirty="0" smtClean="0">
            <a:ln/>
            <a:effectLst/>
            <a:latin typeface="Arial" charset="0"/>
          </a:endParaRPr>
        </a:p>
      </dsp:txBody>
      <dsp:txXfrm>
        <a:off x="3218901" y="19630"/>
        <a:ext cx="1771159" cy="885579"/>
      </dsp:txXfrm>
    </dsp:sp>
    <dsp:sp modelId="{C97689F7-FAB0-4840-ADE3-D2C75BA93BFD}">
      <dsp:nvSpPr>
        <dsp:cNvPr id="0" name=""/>
        <dsp:cNvSpPr/>
      </dsp:nvSpPr>
      <dsp:spPr>
        <a:xfrm>
          <a:off x="4246" y="3792201"/>
          <a:ext cx="1771159" cy="885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kern="1200" cap="none" normalizeH="0" baseline="0" smtClean="0">
              <a:ln/>
              <a:effectLst/>
              <a:latin typeface="Arial" charset="0"/>
            </a:rPr>
            <a:t>Kalite Uzmanı</a:t>
          </a:r>
          <a:endParaRPr kumimoji="0" lang="tr-TR" sz="1600" b="0" i="0" u="none" strike="noStrike" kern="1200" cap="none" normalizeH="0" baseline="0" dirty="0" smtClean="0">
            <a:ln/>
            <a:effectLst/>
            <a:latin typeface="Arial" charset="0"/>
          </a:endParaRPr>
        </a:p>
      </dsp:txBody>
      <dsp:txXfrm>
        <a:off x="4246" y="3792201"/>
        <a:ext cx="1771159" cy="885579"/>
      </dsp:txXfrm>
    </dsp:sp>
    <dsp:sp modelId="{89B3D6C7-9923-4A78-881E-62FE9DFEC4BF}">
      <dsp:nvSpPr>
        <dsp:cNvPr id="0" name=""/>
        <dsp:cNvSpPr/>
      </dsp:nvSpPr>
      <dsp:spPr>
        <a:xfrm>
          <a:off x="2147349" y="3792201"/>
          <a:ext cx="1771159" cy="885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kern="1200" cap="none" normalizeH="0" baseline="0" smtClean="0">
              <a:ln/>
              <a:effectLst/>
              <a:latin typeface="Arial" charset="0"/>
            </a:rPr>
            <a:t>Sınayıcı</a:t>
          </a:r>
          <a:endParaRPr kumimoji="0" lang="tr-TR" sz="1600" b="0" i="0" u="none" strike="noStrike" kern="1200" cap="none" normalizeH="0" baseline="0" dirty="0" smtClean="0">
            <a:ln/>
            <a:effectLst/>
            <a:latin typeface="Arial" charset="0"/>
          </a:endParaRPr>
        </a:p>
      </dsp:txBody>
      <dsp:txXfrm>
        <a:off x="2147349" y="3792201"/>
        <a:ext cx="1771159" cy="885579"/>
      </dsp:txXfrm>
    </dsp:sp>
    <dsp:sp modelId="{563F7F63-2883-4692-A64C-D1B988D58943}">
      <dsp:nvSpPr>
        <dsp:cNvPr id="0" name=""/>
        <dsp:cNvSpPr/>
      </dsp:nvSpPr>
      <dsp:spPr>
        <a:xfrm>
          <a:off x="4290453" y="3792201"/>
          <a:ext cx="1771159" cy="885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kern="1200" cap="none" normalizeH="0" baseline="0" smtClean="0">
              <a:ln/>
              <a:effectLst/>
              <a:latin typeface="Arial" charset="0"/>
            </a:rPr>
            <a:t>Belgeleme uzmanı</a:t>
          </a:r>
          <a:endParaRPr kumimoji="0" lang="tr-TR" sz="1600" b="0" i="0" u="none" strike="noStrike" kern="1200" cap="none" normalizeH="0" baseline="0" dirty="0" smtClean="0">
            <a:ln/>
            <a:effectLst/>
            <a:latin typeface="Arial" charset="0"/>
          </a:endParaRPr>
        </a:p>
      </dsp:txBody>
      <dsp:txXfrm>
        <a:off x="4290453" y="3792201"/>
        <a:ext cx="1771159" cy="885579"/>
      </dsp:txXfrm>
    </dsp:sp>
    <dsp:sp modelId="{FAC6BCA9-4D4D-4994-A47A-B7C810281D2E}">
      <dsp:nvSpPr>
        <dsp:cNvPr id="0" name=""/>
        <dsp:cNvSpPr/>
      </dsp:nvSpPr>
      <dsp:spPr>
        <a:xfrm>
          <a:off x="6433556" y="3792201"/>
          <a:ext cx="1771159" cy="885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kern="1200" cap="none" normalizeH="0" baseline="0" dirty="0" smtClean="0">
              <a:ln/>
              <a:effectLst/>
              <a:latin typeface="Arial" charset="0"/>
            </a:rPr>
            <a:t>Denetçi</a:t>
          </a:r>
        </a:p>
      </dsp:txBody>
      <dsp:txXfrm>
        <a:off x="6433556" y="3792201"/>
        <a:ext cx="1771159" cy="885579"/>
      </dsp:txXfrm>
    </dsp:sp>
    <dsp:sp modelId="{6792C0CB-49B0-446E-BD6F-2E8FCF566E6C}">
      <dsp:nvSpPr>
        <dsp:cNvPr id="0" name=""/>
        <dsp:cNvSpPr/>
      </dsp:nvSpPr>
      <dsp:spPr>
        <a:xfrm>
          <a:off x="2147349" y="1277154"/>
          <a:ext cx="1771159" cy="885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kern="1200" cap="none" normalizeH="0" baseline="0" smtClean="0">
              <a:ln/>
              <a:effectLst/>
              <a:latin typeface="Arial" charset="0"/>
            </a:rPr>
            <a:t>Kalite Danışmanları</a:t>
          </a:r>
          <a:endParaRPr kumimoji="0" lang="tr-TR" sz="1600" b="0" i="0" u="none" strike="noStrike" kern="1200" cap="none" normalizeH="0" baseline="0" dirty="0" smtClean="0">
            <a:ln/>
            <a:effectLst/>
            <a:latin typeface="Arial" charset="0"/>
          </a:endParaRPr>
        </a:p>
      </dsp:txBody>
      <dsp:txXfrm>
        <a:off x="2147349" y="1277154"/>
        <a:ext cx="1771159" cy="885579"/>
      </dsp:txXfrm>
    </dsp:sp>
    <dsp:sp modelId="{21EEFC20-1312-40F7-B1DE-2815CD61DC0B}">
      <dsp:nvSpPr>
        <dsp:cNvPr id="0" name=""/>
        <dsp:cNvSpPr/>
      </dsp:nvSpPr>
      <dsp:spPr>
        <a:xfrm>
          <a:off x="4290453" y="1277154"/>
          <a:ext cx="1771159" cy="885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kern="1200" cap="none" normalizeH="0" baseline="0" smtClean="0">
              <a:ln/>
              <a:effectLst/>
              <a:latin typeface="Arial" charset="0"/>
            </a:rPr>
            <a:t>Kalite Çemberi</a:t>
          </a:r>
          <a:endParaRPr kumimoji="0" lang="tr-TR" sz="1600" b="0" i="0" u="none" strike="noStrike" kern="1200" cap="none" normalizeH="0" baseline="0" dirty="0" smtClean="0">
            <a:ln/>
            <a:effectLst/>
            <a:latin typeface="Arial" charset="0"/>
          </a:endParaRPr>
        </a:p>
      </dsp:txBody>
      <dsp:txXfrm>
        <a:off x="4290453" y="1277154"/>
        <a:ext cx="1771159" cy="885579"/>
      </dsp:txXfrm>
    </dsp:sp>
    <dsp:sp modelId="{3893E3BE-7FBE-4036-B7BE-A024EEB5BF52}">
      <dsp:nvSpPr>
        <dsp:cNvPr id="0" name=""/>
        <dsp:cNvSpPr/>
      </dsp:nvSpPr>
      <dsp:spPr>
        <a:xfrm>
          <a:off x="2147349" y="2534677"/>
          <a:ext cx="1771159" cy="885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kern="1200" cap="none" normalizeH="0" baseline="0" smtClean="0">
              <a:ln/>
              <a:effectLst/>
              <a:latin typeface="Arial" charset="0"/>
            </a:rPr>
            <a:t>Dış Denetçiler</a:t>
          </a:r>
          <a:endParaRPr kumimoji="0" lang="tr-TR" sz="1600" b="0" i="0" u="none" strike="noStrike" kern="1200" cap="none" normalizeH="0" baseline="0" dirty="0" smtClean="0">
            <a:ln/>
            <a:effectLst/>
            <a:latin typeface="Arial" charset="0"/>
          </a:endParaRPr>
        </a:p>
      </dsp:txBody>
      <dsp:txXfrm>
        <a:off x="2147349" y="2534677"/>
        <a:ext cx="1771159" cy="885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42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42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31E8E4-9981-4ED9-8276-8C801269928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8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328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28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F4B8685-E087-46CB-AD7B-93100576A46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Çoğu büyük yazılım ihalesinde CMM Seviye-3 yada yukarısına sahip olunması ön koşul olarak karşımıza çıkmaktadır. </a:t>
            </a:r>
          </a:p>
          <a:p>
            <a:r>
              <a:rPr lang="tr-TR" dirty="0" smtClean="0"/>
              <a:t>Yazılım evleri de tecrübeli elemanları çekmek için çoğu zaman Yetenek Olgunluk Modeli seviyelerini belirterek ilan vermektedirler.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Yetenek Olgunluk Modeli seviyeleri ?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Yetenek Olgunluk Modelleri en genel anlamda organizasyonların insan kaynaklarını, süreçlerini ve teknolojilerini organizasyonun iş yapabilme performansını uzun vadeli geliştirecek şekilde olgunlaştırmasıdır.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Yetenek Olgunluk Modelleri fikri Amerikan Savunma Bakanlığı'nın (DOD) isteği ve desteği üzerine, Yazılım Mühendisliği Enstitüsü (SEI) bünyesinde Carnegie Melon </a:t>
            </a:r>
            <a:r>
              <a:rPr lang="tr-TR" dirty="0" err="1" smtClean="0"/>
              <a:t>Universitesi</a:t>
            </a:r>
            <a:r>
              <a:rPr lang="tr-TR" dirty="0" smtClean="0"/>
              <a:t> tarafından yürütülmektedir.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SEI 1991'den günümüze kadar yazılım geliştirme, yazılım tedariki, sistem mühendisliği, ürün geliştirme ve insan konularında çeşitli olgunluk modelleri geliştirmiştir.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Sözü edilen modeller pek çok organizasyon için faydalı olmuş olmakla birlikte, modellerin birbirlerinden farklı ve entegre olmamış olmaları uygulama aşamasında çeşitli sorunlar yaratmaktaydı.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Bu sorunu ortadan kaldırmak ve kaynak modelleri entegre etmek amacıyla SEI 1997 yılında Yetenek Olgunluk Modeli Entegrasyonu (CMMI) adı altında bir girişim başlatarak; Yazılım Yetenek Olgunluk Modeli (SW-CMM), Elektronik Endüstrileri İşbirliği Ara Standardı (EIA/IS-731) ve Entegre Ürün Geliştirme Yetenek Olgunluk Modelini (IPD-CMM) birleştirerek, organizasyon genelinde süreçlerin olgunlaştırılması için kullanılabilecek tek bir gelişim çatısı oluşturulmuştur.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Bu çatı altında Yazılım Yetenek Olgunluk Modeli (SW-CMM), Sistem Mühendisliği Olgunluk Yetenek Modeli (SE-CMM) ve Entegre Ürün Geliştirme Yetenek Olgunluk Modeli (IPD-CMM) yer almaktadır.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Yazılım Yetenek Olgunluk Modeli (SW-CMM)</a:t>
            </a:r>
          </a:p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Organizasyondaki yazılım süreçlerinin olgunluğunu değerlendirmek ve olgunluk seviyesini geliştirmek için gereken temel unsurların belirlendiği modeldir. Anlık ve kaotik yazılım geliştirme süreçlerinden başlayarak olgun ve disiplinli</a:t>
            </a:r>
            <a:r>
              <a:rPr lang="tr-TR" baseline="0" dirty="0" smtClean="0"/>
              <a:t> </a:t>
            </a:r>
            <a:r>
              <a:rPr lang="tr-TR" dirty="0" smtClean="0"/>
              <a:t>süreçlere doğru atılan adımdır.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Yazılım Olgunluk Modelinin 5 seviyesi bulunmaktadır. Dünyada CMM-5 seviyesine ulaşabilmiş çok az kuruluş bulunmaktadır. Türkiye'de sadece </a:t>
            </a:r>
            <a:r>
              <a:rPr lang="tr-TR" dirty="0" err="1" smtClean="0"/>
              <a:t>MilSoft</a:t>
            </a:r>
            <a:r>
              <a:rPr lang="tr-TR" dirty="0" smtClean="0"/>
              <a:t> CMM-3 seviyesine gelebilmiştir.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1) Başlangıç Aşaması: Başarının bireysel gayretlere dayandığı, çok az sayıda sürecin tanımlı olduğu ve zaman zaman da </a:t>
            </a:r>
            <a:r>
              <a:rPr lang="tr-TR" dirty="0" err="1" smtClean="0"/>
              <a:t>katoik</a:t>
            </a:r>
            <a:r>
              <a:rPr lang="tr-TR" dirty="0" smtClean="0"/>
              <a:t> bir süreç bulunmaktadır.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2) Tekrarlanabilir: Maliyet, süre ve fonksiyon denetimlerinin yapılabildiği temel proje yönetimi unsurları mevcuttur. Benzer </a:t>
            </a:r>
            <a:r>
              <a:rPr lang="tr-TR" dirty="0" err="1" smtClean="0"/>
              <a:t>uygulamar</a:t>
            </a:r>
            <a:r>
              <a:rPr lang="tr-TR" dirty="0" smtClean="0"/>
              <a:t> için önceki başarıları tekrarlayabilmek mümkündür.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3) Tanımlanmış: Yönetim ve mühendislik aktiviteleri için yazılım geliştirme süreçleri tanımlanmış, </a:t>
            </a:r>
            <a:r>
              <a:rPr lang="tr-TR" dirty="0" err="1" smtClean="0"/>
              <a:t>dokümante</a:t>
            </a:r>
            <a:r>
              <a:rPr lang="tr-TR" dirty="0" smtClean="0"/>
              <a:t> edilmiş ve standart haline getirilerek, organizasyona entegre edilmiştir. Bütün projeler, organizasyonun onaylanmış yazılım sürecinin o proje için </a:t>
            </a:r>
            <a:r>
              <a:rPr lang="tr-TR" dirty="0" err="1" smtClean="0"/>
              <a:t>modifiye</a:t>
            </a:r>
            <a:r>
              <a:rPr lang="tr-TR" dirty="0" smtClean="0"/>
              <a:t> edilmiş bir versiyonu ile yürütülmektedir.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4) Yönetilen: Yazılım geliştirme süreci ve kalite kontrolü ile ilgili olarak gerekli metrikler toplanmaktadır. Hem süreç, hem de ürünler nicel olarak anlaşılmakta ve kontrol edilmektedir.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5) Optimize Edilen: Süreçler sürekli olarak nicel bilgilere dayandırılarak optimize edilmektedir. Gelişim için yaratıcı fikirler ve teknolojiler pilot olarak zaman zaman uygulanmaktadır.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Seviye-1 dışında kalan bütün seviyelerin o seviye için özellikle odaklandığı konular vardır ve seviyelerden yukarı çıkıldıkça olgunluk artmaktadır.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B8685-E087-46CB-AD7B-93100576A46F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Karşılaştırma ve Öneriler 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Yetenek ölçme ve değerlendirmede modellerin bir kısmı basamaklı yaklaşım kullanırken bir kısmı da sürekli yaklaşım  kullanmaktadır. 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B8685-E087-46CB-AD7B-93100576A46F}" type="slidenum">
              <a:rPr lang="tr-TR" smtClean="0"/>
              <a:pPr>
                <a:defRPr/>
              </a:pPr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2A048-D794-416C-AA3F-2008E0262297}" type="slidenum">
              <a:rPr lang="tr-TR" smtClean="0"/>
              <a:pPr/>
              <a:t>27</a:t>
            </a:fld>
            <a:endParaRPr lang="tr-T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2D6454E4-26C2-4452-964A-0A30E2B6DD39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21" name="20 Dikdörtgen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Dikdörtgen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Dikdörtgen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5843A-7FFC-4C26-9519-8C3BFCFF3C0B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transition spd="med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CD08C-A2B8-4B14-B111-50EBEB05D2AB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med">
    <p:cover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Yazılım Mühendisliği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757AE-7FF3-4A1E-A32B-FD53508817B9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transition spd="med">
    <p:cover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Başlık, İçeri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Yazılım Mühendisliği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2FD6D-7E38-4FAA-AF58-7895331D1C24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transition spd="med">
    <p:cover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Başlık ve Diyagram veya Kuruluş Grafiğ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SmartArt Yer Tutucusu"/>
          <p:cNvSpPr>
            <a:spLocks noGrp="1"/>
          </p:cNvSpPr>
          <p:nvPr>
            <p:ph type="dgm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Yazılım Mühendisliği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3BE57-DCDE-4FBE-A09A-365F18C0AB6E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transition spd="med">
    <p:cover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Başlık ve İçerik Üzerind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Yazılım Mühendisliği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22057-807C-44D4-9BBC-C1EA0FC8E98D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transition spd="med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70F0CD-08D9-4190-A6E7-14F531A6BFBF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  <p:transition spd="med"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A98A246A-1533-434B-8D52-75195910C4E3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7" name="6 Dikdörtgen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297ED-3BD6-402C-8541-201F60861867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  <p:transition spd="med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CB795-F63B-4833-A06B-86CD636C0C9A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  <p:transition spd="med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1CDC91-5743-4AB0-AFFC-F3680669C41D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6" name="5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F2BF6-586A-468F-AF4F-ACF85F703711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5" name="4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292DE-5E12-41E0-AA0D-8675D8A1109D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İçerik Yer Tutucusu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  <p:transition spd="med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AC1FA-8272-447A-B7D1-55CFF3428361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D5B7035-D24C-483C-BFA4-0D497E6A4E52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28" name="2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Düz Bağlayıcı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</p:sldLayoutIdLst>
  <p:transition spd="med">
    <p:cover dir="r"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42392" y="4022480"/>
            <a:ext cx="6858000" cy="990600"/>
          </a:xfrm>
        </p:spPr>
        <p:txBody>
          <a:bodyPr>
            <a:noAutofit/>
          </a:bodyPr>
          <a:lstStyle/>
          <a:p>
            <a:pPr algn="l" eaLnBrk="1" hangingPunct="1"/>
            <a:r>
              <a:rPr lang="tr-T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YAZILIM</a:t>
            </a:r>
            <a:br>
              <a:rPr lang="tr-T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</a:br>
            <a:r>
              <a:rPr lang="tr-T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</a:t>
            </a:r>
            <a:br>
              <a:rPr lang="tr-T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</a:br>
            <a:r>
              <a:rPr lang="tr-T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KALİTE GÜVENCESİ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3068960"/>
            <a:ext cx="3859932" cy="50405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tr-TR" sz="20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  <a:ea typeface="+mj-ea"/>
                <a:cs typeface="+mj-cs"/>
              </a:rPr>
              <a:t>(Software Quality Assurance)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899592" y="6309320"/>
            <a:ext cx="3474720" cy="365760"/>
          </a:xfrm>
        </p:spPr>
        <p:txBody>
          <a:bodyPr/>
          <a:lstStyle/>
          <a:p>
            <a:pPr algn="l">
              <a:defRPr/>
            </a:pPr>
            <a:r>
              <a:rPr lang="tr-T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Yazılım Mühendisliği</a:t>
            </a:r>
            <a:endParaRPr lang="tr-T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79512" y="6309320"/>
            <a:ext cx="1219200" cy="365760"/>
          </a:xfrm>
        </p:spPr>
        <p:txBody>
          <a:bodyPr/>
          <a:lstStyle/>
          <a:p>
            <a:pPr>
              <a:defRPr/>
            </a:pPr>
            <a:fld id="{2D6454E4-26C2-4452-964A-0A30E2B6DD39}" type="slidenum">
              <a:rPr lang="tr-TR" altLang="en-US" smtClean="0"/>
              <a:pPr>
                <a:defRPr/>
              </a:pPr>
              <a:t>1</a:t>
            </a:fld>
            <a:r>
              <a:rPr lang="tr-TR" altLang="en-US" dirty="0" smtClean="0"/>
              <a:t>/36</a:t>
            </a:r>
            <a:endParaRPr lang="tr-TR" altLang="en-US" dirty="0"/>
          </a:p>
        </p:txBody>
      </p:sp>
      <p:pic>
        <p:nvPicPr>
          <p:cNvPr id="4" name="Picture 5" descr="http://images.google.com.tr/url?source=imgres&amp;ct=img&amp;q=http://www.kalder.org.tr/genel/izmir/Image1.jpg&amp;ei=JL3MS8rGM8zGOOuV6OkE&amp;sa=X&amp;oi=image_landing_page_redirect&amp;ct=legacy&amp;usg=AFQjCNFRIuzmGL4eNDetUZiLP5uVFZ35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620688"/>
            <a:ext cx="2714643" cy="2930788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500" smtClean="0"/>
              <a:t>CMM’nin yapısında şunlar vardır;</a:t>
            </a:r>
          </a:p>
        </p:txBody>
      </p:sp>
      <p:sp>
        <p:nvSpPr>
          <p:cNvPr id="14338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14339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C545FC-5A0B-491A-A31C-A024EBA80A57}" type="slidenum">
              <a:rPr lang="tr-TR" altLang="en-US" smtClean="0"/>
              <a:pPr/>
              <a:t>10</a:t>
            </a:fld>
            <a:endParaRPr lang="tr-TR" altLang="en-US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28800"/>
            <a:ext cx="8229600" cy="4528160"/>
          </a:xfrm>
        </p:spPr>
        <p:txBody>
          <a:bodyPr/>
          <a:lstStyle/>
          <a:p>
            <a:pPr eaLnBrk="1" hangingPunct="1"/>
            <a:r>
              <a:rPr lang="tr-TR" dirty="0" smtClean="0"/>
              <a:t>Olgunluk düzeyleri </a:t>
            </a:r>
          </a:p>
          <a:p>
            <a:pPr eaLnBrk="1" hangingPunct="1"/>
            <a:r>
              <a:rPr lang="tr-TR" dirty="0" smtClean="0"/>
              <a:t>Anahtar süreç alanları</a:t>
            </a:r>
          </a:p>
          <a:p>
            <a:pPr eaLnBrk="1" hangingPunct="1"/>
            <a:r>
              <a:rPr lang="tr-TR" dirty="0" smtClean="0"/>
              <a:t>Ortak özellikler</a:t>
            </a:r>
          </a:p>
          <a:p>
            <a:pPr eaLnBrk="1" hangingPunct="1"/>
            <a:r>
              <a:rPr lang="tr-TR" dirty="0" smtClean="0"/>
              <a:t>Anahtar uygulamalar </a:t>
            </a:r>
          </a:p>
          <a:p>
            <a:pPr eaLnBrk="1" hangingPunct="1"/>
            <a:endParaRPr lang="tr-TR" dirty="0" smtClean="0"/>
          </a:p>
          <a:p>
            <a:pPr eaLnBrk="1" hangingPunct="1">
              <a:buFont typeface="Wingdings" pitchFamily="2" charset="2"/>
              <a:buNone/>
            </a:pPr>
            <a:r>
              <a:rPr lang="tr-TR" dirty="0" smtClean="0"/>
              <a:t>	*CMM ile yapılan değerlendirme belirli süreçlerde tekrarlanmak zorundadır. 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7543800" cy="877888"/>
          </a:xfrm>
        </p:spPr>
        <p:txBody>
          <a:bodyPr/>
          <a:lstStyle/>
          <a:p>
            <a:pPr marL="838200" indent="-838200" eaLnBrk="1" hangingPunct="1"/>
            <a:r>
              <a:rPr lang="tr-TR" sz="3200" dirty="0" smtClean="0"/>
              <a:t>1.1.CMMI</a:t>
            </a:r>
          </a:p>
        </p:txBody>
      </p:sp>
      <p:sp>
        <p:nvSpPr>
          <p:cNvPr id="15362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15363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0D2933-65AE-4F70-93C6-31034FEC90F5}" type="slidenum">
              <a:rPr lang="tr-TR" altLang="en-US" smtClean="0"/>
              <a:pPr/>
              <a:t>11</a:t>
            </a:fld>
            <a:endParaRPr lang="tr-TR" altLang="en-US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8596" y="1643050"/>
            <a:ext cx="82296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100" dirty="0" smtClean="0"/>
              <a:t>Karşılaşılan sorunları çözmek üzere, var olan gelecekte var olacak modelleri birleştirecek bir yapı kurmak ve başlangıç için bir tümleşik modeller seti oluşturmak amacıyla başlatılmıştır. </a:t>
            </a:r>
          </a:p>
          <a:p>
            <a:pPr eaLnBrk="1" hangingPunct="1">
              <a:lnSpc>
                <a:spcPct val="90000"/>
              </a:lnSpc>
            </a:pPr>
            <a:endParaRPr lang="tr-TR" sz="2100" dirty="0" smtClean="0"/>
          </a:p>
          <a:p>
            <a:pPr eaLnBrk="1" hangingPunct="1">
              <a:lnSpc>
                <a:spcPct val="90000"/>
              </a:lnSpc>
            </a:pPr>
            <a:r>
              <a:rPr lang="tr-TR" sz="2100" dirty="0" smtClean="0"/>
              <a:t>Uzun süren çalışmalar ve yayınlanan değişikliklerle oluşturulan CMMI 2002’de yayınlanmıştır.</a:t>
            </a:r>
          </a:p>
          <a:p>
            <a:pPr eaLnBrk="1" hangingPunct="1">
              <a:lnSpc>
                <a:spcPct val="90000"/>
              </a:lnSpc>
            </a:pPr>
            <a:endParaRPr lang="tr-TR" sz="2100" dirty="0" smtClean="0"/>
          </a:p>
          <a:p>
            <a:pPr eaLnBrk="1" hangingPunct="1">
              <a:lnSpc>
                <a:spcPct val="90000"/>
              </a:lnSpc>
            </a:pPr>
            <a:r>
              <a:rPr lang="tr-TR" sz="2100" dirty="0" smtClean="0"/>
              <a:t>CMMI, </a:t>
            </a:r>
            <a:r>
              <a:rPr lang="tr-TR" sz="2100" b="1" dirty="0" smtClean="0"/>
              <a:t>sürekli</a:t>
            </a:r>
            <a:r>
              <a:rPr lang="tr-TR" sz="2100" dirty="0" smtClean="0"/>
              <a:t> ve </a:t>
            </a:r>
            <a:r>
              <a:rPr lang="tr-TR" sz="2100" b="1" dirty="0" smtClean="0"/>
              <a:t>basamaklı</a:t>
            </a:r>
            <a:r>
              <a:rPr lang="tr-TR" sz="2100" dirty="0" smtClean="0"/>
              <a:t> olmak üzere iki gösterim şekli kullanmaktadır.</a:t>
            </a:r>
          </a:p>
          <a:p>
            <a:pPr eaLnBrk="1" hangingPunct="1">
              <a:lnSpc>
                <a:spcPct val="90000"/>
              </a:lnSpc>
            </a:pPr>
            <a:endParaRPr lang="tr-TR" sz="2100" dirty="0" smtClean="0"/>
          </a:p>
          <a:p>
            <a:pPr eaLnBrk="1" hangingPunct="1">
              <a:lnSpc>
                <a:spcPct val="90000"/>
              </a:lnSpc>
            </a:pPr>
            <a:r>
              <a:rPr lang="tr-TR" sz="2100" dirty="0" smtClean="0"/>
              <a:t>Yetenek düzeyleri, bir örgütün her bir süreç alanında süreç iyileştirmede gösterdiği başarı için uygulanır. 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60648"/>
            <a:ext cx="8643966" cy="863352"/>
          </a:xfrm>
        </p:spPr>
        <p:txBody>
          <a:bodyPr/>
          <a:lstStyle/>
          <a:p>
            <a:pPr marL="1346200" indent="-1346200" eaLnBrk="1" hangingPunct="1"/>
            <a:r>
              <a:rPr lang="tr-TR" sz="2400" dirty="0" smtClean="0"/>
              <a:t>2. SPICE (</a:t>
            </a:r>
            <a:r>
              <a:rPr lang="tr-TR" sz="1800" dirty="0" smtClean="0"/>
              <a:t>Software </a:t>
            </a:r>
            <a:r>
              <a:rPr lang="tr-TR" sz="1800" dirty="0" err="1" smtClean="0"/>
              <a:t>Process</a:t>
            </a:r>
            <a:r>
              <a:rPr lang="tr-TR" sz="1800" dirty="0" smtClean="0"/>
              <a:t> </a:t>
            </a:r>
            <a:r>
              <a:rPr lang="tr-TR" sz="1800" dirty="0" err="1" smtClean="0"/>
              <a:t>Improvement</a:t>
            </a:r>
            <a:r>
              <a:rPr lang="tr-TR" sz="1800" dirty="0" smtClean="0"/>
              <a:t> </a:t>
            </a:r>
            <a:r>
              <a:rPr lang="tr-TR" sz="1800" dirty="0" err="1" smtClean="0"/>
              <a:t>and</a:t>
            </a:r>
            <a:r>
              <a:rPr lang="tr-TR" sz="1800" dirty="0" smtClean="0"/>
              <a:t> </a:t>
            </a:r>
            <a:r>
              <a:rPr lang="tr-TR" sz="1800" dirty="0" err="1" smtClean="0"/>
              <a:t>Capability</a:t>
            </a:r>
            <a:r>
              <a:rPr lang="tr-TR" sz="1800" dirty="0" smtClean="0"/>
              <a:t> </a:t>
            </a:r>
            <a:r>
              <a:rPr lang="tr-TR" sz="1800" dirty="0" err="1" smtClean="0"/>
              <a:t>Etermination</a:t>
            </a:r>
            <a:r>
              <a:rPr lang="tr-TR" sz="2400" dirty="0" smtClean="0"/>
              <a:t>)</a:t>
            </a:r>
          </a:p>
        </p:txBody>
      </p:sp>
      <p:sp>
        <p:nvSpPr>
          <p:cNvPr id="16386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Yazılım Mühendisliği</a:t>
            </a:r>
          </a:p>
        </p:txBody>
      </p:sp>
      <p:sp>
        <p:nvSpPr>
          <p:cNvPr id="16387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BF31F2-FE24-4896-93FB-4EE493E5682A}" type="slidenum">
              <a:rPr lang="tr-TR" altLang="en-US" smtClean="0"/>
              <a:pPr/>
              <a:t>12</a:t>
            </a:fld>
            <a:endParaRPr lang="tr-TR" altLang="en-US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282" y="1643050"/>
            <a:ext cx="8678198" cy="4113212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tr-TR" sz="2400" b="1" dirty="0" smtClean="0"/>
              <a:t>İki boyutlu bir model </a:t>
            </a:r>
            <a:r>
              <a:rPr lang="tr-TR" sz="2400" dirty="0" smtClean="0"/>
              <a:t>olup içe dönük süreç iyileştirme ile içe ve dışa dönük yetenek belirleme amacı taşır. Birinci boyutta </a:t>
            </a:r>
            <a:r>
              <a:rPr lang="tr-TR" sz="2400" b="1" dirty="0" smtClean="0"/>
              <a:t>süreçler</a:t>
            </a:r>
            <a:r>
              <a:rPr lang="tr-TR" sz="2400" dirty="0" smtClean="0"/>
              <a:t>, ikinci boyutta </a:t>
            </a:r>
            <a:r>
              <a:rPr lang="tr-TR" sz="2400" b="1" dirty="0" smtClean="0"/>
              <a:t>yetenek</a:t>
            </a:r>
            <a:r>
              <a:rPr lang="tr-TR" sz="2400" dirty="0" smtClean="0"/>
              <a:t> düzeyleri vardır. </a:t>
            </a:r>
          </a:p>
          <a:p>
            <a:pPr algn="just" eaLnBrk="1" hangingPunct="1"/>
            <a:endParaRPr lang="tr-TR" sz="2400" dirty="0" smtClean="0"/>
          </a:p>
          <a:p>
            <a:pPr algn="just" eaLnBrk="1" hangingPunct="1"/>
            <a:r>
              <a:rPr lang="tr-TR" sz="2400" b="1" dirty="0" smtClean="0"/>
              <a:t>Süreçler düzeyi,</a:t>
            </a:r>
            <a:r>
              <a:rPr lang="tr-TR" sz="2400" dirty="0" smtClean="0"/>
              <a:t> yazılım edinme, geliştirme, işletim, bakım ve destek için gerekli olan planlama, yönetim, icra, denetim ve iyileştirme aracı konularını kapsar. </a:t>
            </a:r>
          </a:p>
          <a:p>
            <a:pPr algn="just" eaLnBrk="1" hangingPunct="1"/>
            <a:endParaRPr lang="tr-TR" sz="2400" dirty="0" smtClean="0"/>
          </a:p>
          <a:p>
            <a:pPr algn="just" eaLnBrk="1" hangingPunct="1"/>
            <a:r>
              <a:rPr lang="tr-TR" sz="2400" b="1" dirty="0" smtClean="0"/>
              <a:t>Yetenek düzeyi</a:t>
            </a:r>
            <a:r>
              <a:rPr lang="tr-TR" sz="2400" dirty="0" smtClean="0"/>
              <a:t>, daha ayrıntılı, tekrarlanabilir ve nesnel olarak notlandırma amacıyla, alt düzeyde, süreç öznitelikleri tanımlamıştır.</a:t>
            </a:r>
          </a:p>
          <a:p>
            <a:pPr algn="just" eaLnBrk="1" hangingPunct="1"/>
            <a:endParaRPr lang="tr-TR" sz="2400" dirty="0" smtClean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3.ISO 9000</a:t>
            </a:r>
          </a:p>
        </p:txBody>
      </p:sp>
      <p:sp>
        <p:nvSpPr>
          <p:cNvPr id="18434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Yazılım Mühendisliği</a:t>
            </a:r>
          </a:p>
        </p:txBody>
      </p:sp>
      <p:sp>
        <p:nvSpPr>
          <p:cNvPr id="18435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B99205-5C40-4245-9AAD-309A232E93DD}" type="slidenum">
              <a:rPr lang="tr-TR" altLang="en-US" smtClean="0"/>
              <a:pPr/>
              <a:t>13</a:t>
            </a:fld>
            <a:endParaRPr lang="tr-TR" altLang="en-US" dirty="0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 algn="just" eaLnBrk="1" hangingPunct="1"/>
            <a:r>
              <a:rPr lang="tr-TR" sz="2100" dirty="0" smtClean="0"/>
              <a:t>Uluslararası Standartlaştırma Örgütü tarafından yayınlanan ISO 9000 serisi özellikle Avrupa’da  büyük bir ilgi görmüştür.</a:t>
            </a:r>
          </a:p>
          <a:p>
            <a:pPr marL="533400" indent="-533400" algn="just" eaLnBrk="1" hangingPunct="1"/>
            <a:endParaRPr lang="tr-TR" sz="2100" dirty="0" smtClean="0"/>
          </a:p>
          <a:p>
            <a:pPr marL="533400" indent="-533400" algn="just" eaLnBrk="1" hangingPunct="1"/>
            <a:r>
              <a:rPr lang="tr-TR" sz="2100" dirty="0" smtClean="0"/>
              <a:t>ISO 9000 serisi standartlar çok çeşitlidir, ancak ana kaynaklar ele alındığında, yayınlaşmış ve sürekli güncellenen bu nitelik sistemlerine ilişkin beş temel ISO standardı vardır:</a:t>
            </a:r>
          </a:p>
          <a:p>
            <a:pPr marL="533400" indent="-533400" algn="just" eaLnBrk="1" hangingPunct="1">
              <a:lnSpc>
                <a:spcPct val="80000"/>
              </a:lnSpc>
            </a:pPr>
            <a:endParaRPr lang="tr-TR" sz="2100" dirty="0" smtClean="0"/>
          </a:p>
          <a:p>
            <a:pPr marL="533400" indent="-533400" algn="just" eaLnBrk="1" hangingPunct="1">
              <a:lnSpc>
                <a:spcPct val="80000"/>
              </a:lnSpc>
            </a:pPr>
            <a:endParaRPr lang="tr-TR" sz="2100" dirty="0" smtClean="0"/>
          </a:p>
          <a:p>
            <a:pPr marL="533400" indent="-533400" algn="just" eaLnBrk="1" hangingPunct="1">
              <a:lnSpc>
                <a:spcPct val="80000"/>
              </a:lnSpc>
            </a:pPr>
            <a:endParaRPr lang="tr-TR" sz="2100" dirty="0" smtClean="0"/>
          </a:p>
          <a:p>
            <a:pPr marL="533400" indent="-533400" algn="just" eaLnBrk="1" hangingPunct="1">
              <a:lnSpc>
                <a:spcPct val="80000"/>
              </a:lnSpc>
              <a:buFontTx/>
              <a:buAutoNum type="arabicPeriod"/>
            </a:pPr>
            <a:r>
              <a:rPr lang="tr-TR" sz="2100" dirty="0" smtClean="0"/>
              <a:t>ISO 9000</a:t>
            </a:r>
          </a:p>
          <a:p>
            <a:pPr marL="533400" indent="-533400" algn="just" eaLnBrk="1" hangingPunct="1">
              <a:lnSpc>
                <a:spcPct val="80000"/>
              </a:lnSpc>
              <a:buFontTx/>
              <a:buAutoNum type="arabicPeriod"/>
            </a:pPr>
            <a:r>
              <a:rPr lang="tr-TR" sz="2100" dirty="0" smtClean="0"/>
              <a:t>ISO 9001</a:t>
            </a:r>
          </a:p>
          <a:p>
            <a:pPr marL="533400" indent="-533400" algn="just" eaLnBrk="1" hangingPunct="1">
              <a:lnSpc>
                <a:spcPct val="80000"/>
              </a:lnSpc>
              <a:buFontTx/>
              <a:buAutoNum type="arabicPeriod"/>
            </a:pPr>
            <a:r>
              <a:rPr lang="tr-TR" sz="2100" dirty="0" smtClean="0"/>
              <a:t>ISO 9002</a:t>
            </a:r>
          </a:p>
          <a:p>
            <a:pPr marL="533400" indent="-533400" algn="just" eaLnBrk="1" hangingPunct="1">
              <a:lnSpc>
                <a:spcPct val="80000"/>
              </a:lnSpc>
              <a:buFontTx/>
              <a:buAutoNum type="arabicPeriod"/>
            </a:pPr>
            <a:r>
              <a:rPr lang="tr-TR" sz="2100" dirty="0" smtClean="0"/>
              <a:t>ISO 9003</a:t>
            </a:r>
          </a:p>
          <a:p>
            <a:pPr marL="533400" indent="-533400" algn="just" eaLnBrk="1" hangingPunct="1">
              <a:lnSpc>
                <a:spcPct val="80000"/>
              </a:lnSpc>
              <a:buFontTx/>
              <a:buAutoNum type="arabicPeriod"/>
            </a:pPr>
            <a:r>
              <a:rPr lang="tr-TR" sz="2100" dirty="0" smtClean="0"/>
              <a:t>ISO 9004</a:t>
            </a:r>
          </a:p>
        </p:txBody>
      </p:sp>
      <p:pic>
        <p:nvPicPr>
          <p:cNvPr id="19460" name="Picture 4" descr="http://www.maviakademi.net/images/haber/iso-900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356992"/>
            <a:ext cx="2866256" cy="291248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ISO 9001</a:t>
            </a:r>
          </a:p>
        </p:txBody>
      </p:sp>
      <p:sp>
        <p:nvSpPr>
          <p:cNvPr id="19458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Yazılım Mühendisliği</a:t>
            </a:r>
          </a:p>
        </p:txBody>
      </p:sp>
      <p:sp>
        <p:nvSpPr>
          <p:cNvPr id="19459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DB6F59-7021-4F8B-BF4A-C3EB833450B9}" type="slidenum">
              <a:rPr lang="tr-TR" altLang="en-US" smtClean="0"/>
              <a:pPr/>
              <a:t>14</a:t>
            </a:fld>
            <a:endParaRPr lang="tr-TR" altLang="en-US" dirty="0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16832"/>
            <a:ext cx="8229600" cy="4240128"/>
          </a:xfrm>
        </p:spPr>
        <p:txBody>
          <a:bodyPr>
            <a:normAutofit/>
          </a:bodyPr>
          <a:lstStyle/>
          <a:p>
            <a:pPr eaLnBrk="1" hangingPunct="1"/>
            <a:r>
              <a:rPr lang="tr-TR" sz="2000" dirty="0" smtClean="0"/>
              <a:t>Ancak bu standart bir süreç modelinden farklı olarak, dışarıya nitelik güvencesi vermeye yönelik belgelendirmeye önem verirler. </a:t>
            </a:r>
          </a:p>
          <a:p>
            <a:pPr eaLnBrk="1" hangingPunct="1"/>
            <a:endParaRPr lang="tr-TR" sz="2000" dirty="0" smtClean="0"/>
          </a:p>
          <a:p>
            <a:pPr eaLnBrk="1" hangingPunct="1"/>
            <a:r>
              <a:rPr lang="tr-TR" sz="2000" dirty="0" smtClean="0"/>
              <a:t>Bir denetim yöntemine gereksinim duyan bu standartlar, firma düzeyi hakkında ayrıntı değil, genel bir bilgi verirler. </a:t>
            </a:r>
          </a:p>
        </p:txBody>
      </p:sp>
      <p:pic>
        <p:nvPicPr>
          <p:cNvPr id="6" name="Picture 2" descr="http://www.sa-to.org/images/ISO9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581128"/>
            <a:ext cx="2876203" cy="131204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"/>
          <p:cNvGrpSpPr/>
          <p:nvPr/>
        </p:nvGrpSpPr>
        <p:grpSpPr>
          <a:xfrm>
            <a:off x="5607428" y="4365104"/>
            <a:ext cx="2853004" cy="1627834"/>
            <a:chOff x="5607428" y="4365104"/>
            <a:chExt cx="2853004" cy="1627834"/>
          </a:xfrm>
        </p:grpSpPr>
        <p:pic>
          <p:nvPicPr>
            <p:cNvPr id="16388" name="Picture 4" descr="http://erhanabay.com/wp-content/uploads/2007/05/ko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7816574">
              <a:off x="5824518" y="5017338"/>
              <a:ext cx="713299" cy="1147480"/>
            </a:xfrm>
            <a:prstGeom prst="rect">
              <a:avLst/>
            </a:prstGeom>
            <a:noFill/>
          </p:spPr>
        </p:pic>
        <p:pic>
          <p:nvPicPr>
            <p:cNvPr id="16386" name="Picture 2" descr="http://t0.gstatic.com/images?q=tbn:ANd9GcTt5lmiOtrkIjozLEcuND99Bi1J3sCQX9gca-g17Kwp-59QixA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2200" y="4365104"/>
              <a:ext cx="2088232" cy="1627834"/>
            </a:xfrm>
            <a:prstGeom prst="rect">
              <a:avLst/>
            </a:prstGeom>
            <a:noFill/>
          </p:spPr>
        </p:pic>
      </p:grp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77870"/>
          </a:xfrm>
        </p:spPr>
        <p:txBody>
          <a:bodyPr/>
          <a:lstStyle/>
          <a:p>
            <a:pPr eaLnBrk="1" hangingPunct="1"/>
            <a:r>
              <a:rPr lang="tr-TR" dirty="0" smtClean="0"/>
              <a:t>4. Gözden Geçirme</a:t>
            </a:r>
          </a:p>
        </p:txBody>
      </p:sp>
      <p:sp>
        <p:nvSpPr>
          <p:cNvPr id="21506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21507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B8D197-29C0-4FDF-8ACD-AA08186C54D7}" type="slidenum">
              <a:rPr lang="tr-TR" altLang="en-US" smtClean="0"/>
              <a:pPr/>
              <a:t>15</a:t>
            </a:fld>
            <a:endParaRPr lang="tr-TR" altLang="en-US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57298"/>
            <a:ext cx="8229600" cy="477362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tr-TR" sz="2000" dirty="0" smtClean="0"/>
              <a:t>Gözden geçirme işlemlerinin bir çok yöntemi vardır. Resmi gözden geçirme kalite açısından önemli bir kavram olmuştur.</a:t>
            </a:r>
          </a:p>
          <a:p>
            <a:pPr eaLnBrk="1" hangingPunct="1">
              <a:lnSpc>
                <a:spcPct val="90000"/>
              </a:lnSpc>
            </a:pPr>
            <a:endParaRPr lang="tr-TR" sz="2000" dirty="0" smtClean="0"/>
          </a:p>
          <a:p>
            <a:pPr eaLnBrk="1" hangingPunct="1">
              <a:lnSpc>
                <a:spcPct val="90000"/>
              </a:lnSpc>
            </a:pPr>
            <a:r>
              <a:rPr lang="tr-TR" sz="2000" dirty="0" smtClean="0"/>
              <a:t>Resmi gözden geçirme yazılım geliştiriciler tarafından gerçekleştirilir. 5 katılımcı ile yapılır ve genelde 2 saat sürer.</a:t>
            </a:r>
          </a:p>
          <a:p>
            <a:pPr eaLnBrk="1" hangingPunct="1">
              <a:lnSpc>
                <a:spcPct val="90000"/>
              </a:lnSpc>
            </a:pPr>
            <a:endParaRPr lang="tr-TR" sz="2000" dirty="0" smtClean="0"/>
          </a:p>
          <a:p>
            <a:pPr eaLnBrk="1" hangingPunct="1">
              <a:lnSpc>
                <a:spcPct val="90000"/>
              </a:lnSpc>
            </a:pPr>
            <a:r>
              <a:rPr lang="tr-TR" sz="2000" dirty="0" smtClean="0"/>
              <a:t>Resmi gözden geçirmeler; hata bulmak ve ihtiyaçların karşılandığı, standartlara uyulduğu, tutarlı yaklaşımlar uygulandığının denetimi için yapılır.</a:t>
            </a:r>
          </a:p>
          <a:p>
            <a:pPr eaLnBrk="1" hangingPunct="1">
              <a:lnSpc>
                <a:spcPct val="90000"/>
              </a:lnSpc>
            </a:pPr>
            <a:endParaRPr lang="tr-TR" sz="2000" dirty="0" smtClean="0"/>
          </a:p>
          <a:p>
            <a:pPr eaLnBrk="1" hangingPunct="1">
              <a:lnSpc>
                <a:spcPct val="90000"/>
              </a:lnSpc>
            </a:pPr>
            <a:r>
              <a:rPr lang="tr-TR" sz="2000" dirty="0" smtClean="0"/>
              <a:t>Kişiler değil </a:t>
            </a:r>
            <a:r>
              <a:rPr lang="tr-TR" sz="2000" b="1" dirty="0" smtClean="0">
                <a:solidFill>
                  <a:schemeClr val="tx2"/>
                </a:solidFill>
              </a:rPr>
              <a:t>ürün</a:t>
            </a:r>
            <a:r>
              <a:rPr lang="tr-TR" sz="2000" dirty="0" smtClean="0"/>
              <a:t> sorgulanır.</a:t>
            </a:r>
          </a:p>
          <a:p>
            <a:pPr eaLnBrk="1" hangingPunct="1">
              <a:lnSpc>
                <a:spcPct val="90000"/>
              </a:lnSpc>
            </a:pPr>
            <a:endParaRPr lang="tr-TR" sz="2000" dirty="0" smtClean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15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74514"/>
          </a:xfrm>
        </p:spPr>
        <p:txBody>
          <a:bodyPr/>
          <a:lstStyle/>
          <a:p>
            <a:pPr eaLnBrk="1" hangingPunct="1"/>
            <a:r>
              <a:rPr lang="tr-TR" smtClean="0"/>
              <a:t>4. Gözden Geçirme</a:t>
            </a:r>
          </a:p>
        </p:txBody>
      </p:sp>
      <p:pic>
        <p:nvPicPr>
          <p:cNvPr id="22533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0034" y="1714488"/>
            <a:ext cx="3749670" cy="3253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34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4429124" y="1719263"/>
            <a:ext cx="4257676" cy="4157662"/>
          </a:xfrm>
        </p:spPr>
        <p:txBody>
          <a:bodyPr>
            <a:normAutofit/>
          </a:bodyPr>
          <a:lstStyle/>
          <a:p>
            <a:pPr eaLnBrk="1" hangingPunct="1"/>
            <a:r>
              <a:rPr lang="tr-TR" sz="2000" dirty="0" smtClean="0"/>
              <a:t>Geliştirme sırasında hataların olacağı beklenir ve olabildiğince erken bulunması ve giderilmesi istenir.</a:t>
            </a:r>
          </a:p>
          <a:p>
            <a:pPr eaLnBrk="1" hangingPunct="1"/>
            <a:endParaRPr lang="tr-TR" sz="2000" dirty="0" smtClean="0"/>
          </a:p>
          <a:p>
            <a:pPr eaLnBrk="1" hangingPunct="1"/>
            <a:r>
              <a:rPr lang="tr-TR" sz="2000" dirty="0" smtClean="0"/>
              <a:t>Hataların geç bulunması onların giderilmesini çok pahalılaştırmaktadır.</a:t>
            </a:r>
          </a:p>
        </p:txBody>
      </p:sp>
      <p:sp>
        <p:nvSpPr>
          <p:cNvPr id="22530" name="5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22531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5BEB7D-79E7-45A0-BE45-ED0F00750568}" type="slidenum">
              <a:rPr lang="tr-TR" altLang="en-US" smtClean="0"/>
              <a:pPr/>
              <a:t>16</a:t>
            </a:fld>
            <a:endParaRPr lang="tr-TR" altLang="en-US" smtClean="0"/>
          </a:p>
        </p:txBody>
      </p:sp>
      <p:sp>
        <p:nvSpPr>
          <p:cNvPr id="22535" name="Text Box 17"/>
          <p:cNvSpPr txBox="1">
            <a:spLocks noChangeArrowheads="1"/>
          </p:cNvSpPr>
          <p:nvPr/>
        </p:nvSpPr>
        <p:spPr bwMode="auto">
          <a:xfrm>
            <a:off x="500034" y="5214950"/>
            <a:ext cx="388937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dirty="0"/>
              <a:t>Hataların bulunma evresi ve giderilme maliyeti</a:t>
            </a:r>
          </a:p>
        </p:txBody>
      </p:sp>
      <p:pic>
        <p:nvPicPr>
          <p:cNvPr id="15362" name="Picture 2" descr="http://www.istanbulestetiksacekimi.com/rs/ic/i_92_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348880"/>
            <a:ext cx="1181204" cy="936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2184"/>
          </a:xfrm>
        </p:spPr>
        <p:txBody>
          <a:bodyPr/>
          <a:lstStyle/>
          <a:p>
            <a:pPr eaLnBrk="1" hangingPunct="1"/>
            <a:r>
              <a:rPr lang="tr-TR" dirty="0" smtClean="0"/>
              <a:t>5. Kalite Güvence Yöntemi</a:t>
            </a:r>
          </a:p>
        </p:txBody>
      </p:sp>
      <p:sp>
        <p:nvSpPr>
          <p:cNvPr id="23554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23555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7E3D18-E8D2-48F2-BD4E-59826876FF89}" type="slidenum">
              <a:rPr lang="tr-TR" altLang="en-US" smtClean="0"/>
              <a:pPr/>
              <a:t>17</a:t>
            </a:fld>
            <a:endParaRPr lang="tr-TR" altLang="en-US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0174"/>
            <a:ext cx="8229600" cy="4630751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tr-TR" sz="2000" dirty="0" smtClean="0"/>
              <a:t>Her projede mutlaka belirli bir Kalite Güvence Yönetimi bulunmalıdır ve bir </a:t>
            </a:r>
            <a:r>
              <a:rPr lang="tr-TR" sz="2000" b="1" i="1" dirty="0" smtClean="0"/>
              <a:t>Yazılım Kalite Güvence Planı</a:t>
            </a:r>
            <a:r>
              <a:rPr lang="tr-TR" sz="2000" b="1" dirty="0" smtClean="0"/>
              <a:t> (</a:t>
            </a:r>
            <a:r>
              <a:rPr lang="tr-TR" sz="2000" dirty="0" smtClean="0"/>
              <a:t>Software Quality Assurance Plan</a:t>
            </a:r>
            <a:r>
              <a:rPr lang="tr-TR" sz="2000" b="1" dirty="0" smtClean="0"/>
              <a:t>)</a:t>
            </a:r>
            <a:r>
              <a:rPr lang="tr-TR" sz="2000" dirty="0" smtClean="0"/>
              <a:t> hazırlanmalıdır. </a:t>
            </a:r>
          </a:p>
          <a:p>
            <a:pPr algn="just" eaLnBrk="1" hangingPunct="1">
              <a:lnSpc>
                <a:spcPct val="80000"/>
              </a:lnSpc>
              <a:buNone/>
            </a:pPr>
            <a:endParaRPr lang="tr-TR" sz="2000" dirty="0" smtClean="0"/>
          </a:p>
          <a:p>
            <a:pPr algn="just" eaLnBrk="1" hangingPunct="1">
              <a:lnSpc>
                <a:spcPct val="80000"/>
              </a:lnSpc>
              <a:buNone/>
            </a:pPr>
            <a:r>
              <a:rPr lang="tr-TR" sz="2000" dirty="0" smtClean="0"/>
              <a:t>Bu plan standartlara uygun olmalıdır.</a:t>
            </a:r>
          </a:p>
          <a:p>
            <a:pPr algn="just" eaLnBrk="1" hangingPunct="1">
              <a:lnSpc>
                <a:spcPct val="80000"/>
              </a:lnSpc>
            </a:pPr>
            <a:endParaRPr lang="tr-TR" sz="2000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000" b="1" i="1" dirty="0" smtClean="0"/>
              <a:t>Yazılım Nitelik Güvence Planı</a:t>
            </a:r>
            <a:r>
              <a:rPr lang="tr-TR" sz="2000" dirty="0" smtClean="0"/>
              <a:t>, geliştirme etkinlikleri boyunca nitelik yönetimine ait ne tür işlerin yapılacağını, hangi standartların kullanılacağını, gözden geçirme ve denetimlerin ne şekilde yapılacağını ve diğer destek etkinliklerini tanımlayan bir yol haritası gibidir. </a:t>
            </a:r>
          </a:p>
          <a:p>
            <a:pPr algn="just" eaLnBrk="1" hangingPunct="1">
              <a:lnSpc>
                <a:spcPct val="80000"/>
              </a:lnSpc>
            </a:pPr>
            <a:endParaRPr lang="tr-TR" sz="2000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000" dirty="0" smtClean="0"/>
              <a:t>Kalite güvence etkinliklerini yürütmek üzere proje grubundan bir </a:t>
            </a:r>
            <a:r>
              <a:rPr lang="tr-TR" sz="2000" b="1" i="1" dirty="0" smtClean="0"/>
              <a:t>Kalite Güvence Yöneticisi</a:t>
            </a:r>
            <a:r>
              <a:rPr lang="tr-TR" sz="2000" dirty="0" smtClean="0"/>
              <a:t> bulunur.</a:t>
            </a:r>
          </a:p>
        </p:txBody>
      </p:sp>
      <p:pic>
        <p:nvPicPr>
          <p:cNvPr id="14338" name="Picture 2" descr="http://t0.gstatic.com/images?q=tbn:ANd9GcRhseuCthsklLhXlviZEvsXJr2aODQn6tG5Id6YmQ95GA1qRfu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0"/>
            <a:ext cx="1368152" cy="136815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46"/>
          </a:xfrm>
        </p:spPr>
        <p:txBody>
          <a:bodyPr/>
          <a:lstStyle/>
          <a:p>
            <a:pPr eaLnBrk="1" hangingPunct="1"/>
            <a:r>
              <a:rPr lang="tr-TR" dirty="0" smtClean="0"/>
              <a:t>6. Kalite Güvence Testleri </a:t>
            </a:r>
          </a:p>
        </p:txBody>
      </p:sp>
      <p:sp>
        <p:nvSpPr>
          <p:cNvPr id="24578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24579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82D22B-AA3D-4B22-BE9E-C3537935E6D4}" type="slidenum">
              <a:rPr lang="tr-TR" altLang="en-US" smtClean="0"/>
              <a:pPr/>
              <a:t>18</a:t>
            </a:fld>
            <a:endParaRPr lang="tr-TR" altLang="en-US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8596" y="1428736"/>
            <a:ext cx="8229600" cy="4411662"/>
          </a:xfrm>
        </p:spPr>
        <p:txBody>
          <a:bodyPr>
            <a:normAutofit fontScale="85000" lnSpcReduction="20000"/>
          </a:bodyPr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tr-TR" sz="2400" b="1" u="sng" dirty="0" smtClean="0"/>
              <a:t>Birim Testi:</a:t>
            </a:r>
            <a:r>
              <a:rPr lang="tr-TR" sz="2400" dirty="0" smtClean="0"/>
              <a:t> Programın doğruluğunu ölçmek için kullanılır.</a:t>
            </a:r>
          </a:p>
          <a:p>
            <a:pPr marL="0" indent="0" algn="just" eaLnBrk="1" hangingPunct="1">
              <a:buFont typeface="Wingdings" pitchFamily="2" charset="2"/>
              <a:buNone/>
            </a:pPr>
            <a:endParaRPr lang="tr-TR" sz="2400" dirty="0" smtClean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tr-TR" sz="2400" b="1" u="sng" dirty="0" smtClean="0"/>
              <a:t>Tamamlama Testi</a:t>
            </a:r>
            <a:r>
              <a:rPr lang="tr-TR" sz="2400" b="1" dirty="0" smtClean="0"/>
              <a:t>:</a:t>
            </a:r>
            <a:r>
              <a:rPr lang="tr-TR" sz="2400" dirty="0" smtClean="0"/>
              <a:t> Sistemin tüm parçalarının birbiriyle düzgün haberleştiğini ve veri akışının doğru yapıldığını test eder.</a:t>
            </a:r>
          </a:p>
          <a:p>
            <a:pPr marL="0" indent="0" algn="just" eaLnBrk="1" hangingPunct="1">
              <a:buFont typeface="Wingdings" pitchFamily="2" charset="2"/>
              <a:buNone/>
            </a:pPr>
            <a:endParaRPr lang="tr-TR" sz="2400" dirty="0" smtClean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tr-TR" sz="2400" b="1" u="sng" dirty="0" smtClean="0"/>
              <a:t>Fonksiyonel Testi:</a:t>
            </a:r>
            <a:r>
              <a:rPr lang="tr-TR" altLang="ja-JP" sz="2400" dirty="0" smtClean="0"/>
              <a:t> Fonksiyonel test, sistemin her elemanının gereksinimleri karşılamakta olduğunu gösterir.</a:t>
            </a:r>
          </a:p>
          <a:p>
            <a:pPr marL="0" indent="0" algn="just" eaLnBrk="1" hangingPunct="1">
              <a:buFont typeface="Wingdings" pitchFamily="2" charset="2"/>
              <a:buNone/>
            </a:pPr>
            <a:endParaRPr lang="tr-TR" altLang="ja-JP" sz="24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tr-TR" altLang="ja-JP" sz="2400" b="1" u="sng" dirty="0" smtClean="0"/>
              <a:t>Gerileme Testi:</a:t>
            </a:r>
            <a:r>
              <a:rPr lang="tr-TR" altLang="ja-JP" sz="2400" u="sng" dirty="0" smtClean="0"/>
              <a:t> </a:t>
            </a:r>
            <a:r>
              <a:rPr lang="tr-TR" altLang="ja-JP" sz="2400" dirty="0" smtClean="0"/>
              <a:t>Gerileme testi, her yeni versiyon yayınlandıktan sonra, yeni versiyonun eski versiyonlar üzerinde kötü etki bırakıp bırakmadığını ölçmeye yarar. Gerileme testi, projede devamlı bir artmalı ilerleme olduğunu gösterir. </a:t>
            </a:r>
          </a:p>
          <a:p>
            <a:pPr marL="0" indent="0" algn="just">
              <a:lnSpc>
                <a:spcPct val="90000"/>
              </a:lnSpc>
              <a:buNone/>
            </a:pPr>
            <a:endParaRPr lang="tr-TR" altLang="ja-JP" sz="24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tr-TR" altLang="ja-JP" sz="2400" b="1" u="sng" dirty="0" smtClean="0"/>
              <a:t>Güvenlik Testi:</a:t>
            </a:r>
            <a:r>
              <a:rPr lang="tr-TR" altLang="ja-JP" sz="2400" dirty="0" smtClean="0"/>
              <a:t>Yazılımın, gerek iç ve gerekse dış kaynaklı yetkisiz erişimlere, kötü amaçlı kullanımlara karşı korunması ya da güvenliğini test etmek için yapılır </a:t>
            </a:r>
            <a:endParaRPr lang="tr-TR" sz="2400" dirty="0" smtClean="0"/>
          </a:p>
          <a:p>
            <a:pPr marL="571500" indent="-571500" algn="just" eaLnBrk="1" hangingPunct="1">
              <a:buFont typeface="Wingdings" pitchFamily="2" charset="2"/>
              <a:buNone/>
            </a:pPr>
            <a:endParaRPr lang="tr-TR" sz="2400" dirty="0" smtClean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shoutem.files.wordpress.com/2009/07/team_1front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2000" contrast="-9000"/>
          </a:blip>
          <a:srcRect/>
          <a:stretch>
            <a:fillRect/>
          </a:stretch>
        </p:blipFill>
        <p:spPr bwMode="auto">
          <a:xfrm>
            <a:off x="5724130" y="0"/>
            <a:ext cx="3419870" cy="2564904"/>
          </a:xfrm>
          <a:prstGeom prst="rect">
            <a:avLst/>
          </a:prstGeom>
          <a:noFill/>
        </p:spPr>
      </p:pic>
      <p:sp>
        <p:nvSpPr>
          <p:cNvPr id="1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46"/>
          </a:xfrm>
        </p:spPr>
        <p:txBody>
          <a:bodyPr/>
          <a:lstStyle/>
          <a:p>
            <a:pPr eaLnBrk="1" hangingPunct="1"/>
            <a:r>
              <a:rPr lang="tr-TR" dirty="0" smtClean="0"/>
              <a:t>7. Kalite  Ekip Yapısı</a:t>
            </a:r>
          </a:p>
        </p:txBody>
      </p:sp>
      <p:sp>
        <p:nvSpPr>
          <p:cNvPr id="1043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5638800" y="6492240"/>
            <a:ext cx="3505200" cy="365760"/>
          </a:xfrm>
          <a:noFill/>
        </p:spPr>
        <p:txBody>
          <a:bodyPr/>
          <a:lstStyle/>
          <a:p>
            <a:r>
              <a:rPr lang="tr-T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Yazılım Mühendisliği</a:t>
            </a:r>
          </a:p>
        </p:txBody>
      </p:sp>
      <p:sp>
        <p:nvSpPr>
          <p:cNvPr id="104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A2F28B-EC54-4C4B-B63F-96FCB35C6B24}" type="slidenum">
              <a:rPr lang="tr-TR" altLang="en-US" smtClean="0"/>
              <a:pPr/>
              <a:t>19</a:t>
            </a:fld>
            <a:endParaRPr lang="tr-TR" altLang="en-US" smtClean="0"/>
          </a:p>
        </p:txBody>
      </p:sp>
      <p:graphicFrame>
        <p:nvGraphicFramePr>
          <p:cNvPr id="6" name="5 Diyagram"/>
          <p:cNvGraphicFramePr/>
          <p:nvPr/>
        </p:nvGraphicFramePr>
        <p:xfrm>
          <a:off x="428596" y="1357298"/>
          <a:ext cx="8208963" cy="4697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70F0CD-08D9-4190-A6E7-14F531A6BFBF}" type="slidenum">
              <a:rPr lang="tr-TR" altLang="en-US" smtClean="0"/>
              <a:pPr>
                <a:defRPr/>
              </a:pPr>
              <a:t>2</a:t>
            </a:fld>
            <a:r>
              <a:rPr lang="tr-TR" altLang="en-US" dirty="0" smtClean="0"/>
              <a:t>/36</a:t>
            </a:r>
            <a:endParaRPr lang="tr-TR" alt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1500166" y="1719263"/>
            <a:ext cx="7186634" cy="4411662"/>
          </a:xfrm>
        </p:spPr>
        <p:txBody>
          <a:bodyPr/>
          <a:lstStyle/>
          <a:p>
            <a:r>
              <a:rPr lang="tr-TR" dirty="0" smtClean="0"/>
              <a:t>Kalite  Güvence</a:t>
            </a:r>
          </a:p>
          <a:p>
            <a:r>
              <a:rPr lang="tr-TR" dirty="0" smtClean="0"/>
              <a:t>Kalite Etkenleri</a:t>
            </a:r>
          </a:p>
          <a:p>
            <a:r>
              <a:rPr lang="tr-TR" dirty="0" smtClean="0"/>
              <a:t>Süreç Modelleri</a:t>
            </a:r>
          </a:p>
          <a:p>
            <a:r>
              <a:rPr lang="tr-TR" dirty="0" smtClean="0"/>
              <a:t>Kalite Sistem Standartları</a:t>
            </a:r>
          </a:p>
          <a:p>
            <a:r>
              <a:rPr lang="tr-TR" dirty="0" smtClean="0"/>
              <a:t>Gözden Geçirme</a:t>
            </a:r>
          </a:p>
          <a:p>
            <a:r>
              <a:rPr lang="tr-TR" dirty="0" smtClean="0"/>
              <a:t>Kalite Güvence Yöntemi,Testleri</a:t>
            </a:r>
          </a:p>
          <a:p>
            <a:r>
              <a:rPr lang="tr-TR" dirty="0" smtClean="0"/>
              <a:t>Kalite Güvence Ekibi ve Metrikleri</a:t>
            </a:r>
          </a:p>
          <a:p>
            <a:r>
              <a:rPr lang="tr-TR" dirty="0" smtClean="0"/>
              <a:t>Örnek Sorular </a:t>
            </a:r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pmtips.net/wp-content/uploads/2010/09/project-team-issues.jpg"/>
          <p:cNvPicPr>
            <a:picLocks noChangeAspect="1" noChangeArrowheads="1"/>
          </p:cNvPicPr>
          <p:nvPr/>
        </p:nvPicPr>
        <p:blipFill>
          <a:blip r:embed="rId2" cstate="print">
            <a:lum bright="10000" contrast="11000"/>
          </a:blip>
          <a:srcRect/>
          <a:stretch>
            <a:fillRect/>
          </a:stretch>
        </p:blipFill>
        <p:spPr bwMode="auto">
          <a:xfrm>
            <a:off x="5148064" y="188640"/>
            <a:ext cx="3768419" cy="2502278"/>
          </a:xfrm>
          <a:prstGeom prst="rect">
            <a:avLst/>
          </a:prstGeom>
          <a:noFill/>
        </p:spPr>
      </p:pic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608624"/>
            <a:ext cx="7543800" cy="1092184"/>
          </a:xfrm>
        </p:spPr>
        <p:txBody>
          <a:bodyPr/>
          <a:lstStyle/>
          <a:p>
            <a:pPr eaLnBrk="1" hangingPunct="1"/>
            <a:r>
              <a:rPr lang="tr-TR" dirty="0" smtClean="0"/>
              <a:t>Kalite Ekibinin </a:t>
            </a:r>
            <a:br>
              <a:rPr lang="tr-TR" dirty="0" smtClean="0"/>
            </a:br>
            <a:r>
              <a:rPr lang="tr-TR" dirty="0" smtClean="0"/>
              <a:t>Oluşturulması</a:t>
            </a:r>
          </a:p>
        </p:txBody>
      </p:sp>
      <p:sp>
        <p:nvSpPr>
          <p:cNvPr id="26626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26627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D80915-D283-4A7A-AAF7-E1E09F4AD90F}" type="slidenum">
              <a:rPr lang="tr-TR" altLang="en-US" smtClean="0"/>
              <a:pPr/>
              <a:t>20</a:t>
            </a:fld>
            <a:endParaRPr lang="tr-TR" altLang="en-US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7158" y="2492896"/>
            <a:ext cx="8229600" cy="378090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tr-TR" sz="2000" b="1" i="1" u="sng" dirty="0" smtClean="0">
                <a:solidFill>
                  <a:schemeClr val="tx2"/>
                </a:solidFill>
              </a:rPr>
              <a:t>Kalite Yöneticisi:</a:t>
            </a:r>
            <a:r>
              <a:rPr lang="tr-TR" sz="2000" dirty="0" smtClean="0"/>
              <a:t> Tercihen endüstri mühendisliği ya da işletme bölümü mezunu kişiler. Projede gerekli olacak tüm bilişim sistem ve işlemleri için kalite politikaları oluşturmak ve ekibi bu konuda yönlendirmek. </a:t>
            </a:r>
          </a:p>
          <a:p>
            <a:pPr algn="just" eaLnBrk="1" hangingPunct="1">
              <a:lnSpc>
                <a:spcPct val="90000"/>
              </a:lnSpc>
            </a:pPr>
            <a:endParaRPr lang="tr-TR" sz="2000" dirty="0" smtClean="0"/>
          </a:p>
          <a:p>
            <a:pPr algn="just" eaLnBrk="1" hangingPunct="1">
              <a:lnSpc>
                <a:spcPct val="90000"/>
              </a:lnSpc>
            </a:pPr>
            <a:r>
              <a:rPr lang="tr-TR" sz="2000" b="1" i="1" u="sng" dirty="0" smtClean="0">
                <a:solidFill>
                  <a:schemeClr val="tx2"/>
                </a:solidFill>
              </a:rPr>
              <a:t>Kalite Danışmanları:</a:t>
            </a:r>
            <a:r>
              <a:rPr lang="tr-TR" sz="2000" dirty="0" smtClean="0"/>
              <a:t> Kalite uygulamaları konusunda teorik ve pratik bilgi sahibi kişiler. Kalite yöneticisine, proje genelinde yardımcı olmak.</a:t>
            </a:r>
          </a:p>
          <a:p>
            <a:pPr algn="just" eaLnBrk="1" hangingPunct="1">
              <a:lnSpc>
                <a:spcPct val="90000"/>
              </a:lnSpc>
            </a:pPr>
            <a:endParaRPr lang="tr-TR" sz="2000" dirty="0" smtClean="0"/>
          </a:p>
          <a:p>
            <a:pPr algn="just" eaLnBrk="1" hangingPunct="1">
              <a:lnSpc>
                <a:spcPct val="90000"/>
              </a:lnSpc>
            </a:pPr>
            <a:r>
              <a:rPr lang="tr-TR" sz="2000" b="1" i="1" u="sng" dirty="0" smtClean="0">
                <a:solidFill>
                  <a:schemeClr val="tx2"/>
                </a:solidFill>
              </a:rPr>
              <a:t>Dış Denetçiler:</a:t>
            </a:r>
            <a:r>
              <a:rPr lang="tr-TR" sz="2000" dirty="0" smtClean="0"/>
              <a:t> Kalite konusunda deneyimli, kurum dışı kişiler. Bu kişilerin görüş, öneri ve yönlendirmelerinden yararlanmak.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sz="2400" dirty="0" smtClean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37186"/>
            <a:ext cx="7543800" cy="1163622"/>
          </a:xfrm>
        </p:spPr>
        <p:txBody>
          <a:bodyPr/>
          <a:lstStyle/>
          <a:p>
            <a:pPr eaLnBrk="1" hangingPunct="1"/>
            <a:r>
              <a:rPr lang="tr-TR" dirty="0" smtClean="0"/>
              <a:t>Kalite Ekibinin </a:t>
            </a:r>
            <a:br>
              <a:rPr lang="tr-TR" dirty="0" smtClean="0"/>
            </a:br>
            <a:r>
              <a:rPr lang="tr-TR" dirty="0" smtClean="0"/>
              <a:t>Oluşturulması</a:t>
            </a:r>
          </a:p>
        </p:txBody>
      </p:sp>
      <p:sp>
        <p:nvSpPr>
          <p:cNvPr id="27650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27651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951A20-B58C-4CE7-9B34-AA6A10A960F5}" type="slidenum">
              <a:rPr lang="tr-TR" altLang="en-US" smtClean="0"/>
              <a:pPr/>
              <a:t>21</a:t>
            </a:fld>
            <a:endParaRPr lang="tr-TR" altLang="en-US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132856"/>
            <a:ext cx="8229600" cy="402410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tr-TR" sz="2000" b="1" i="1" u="sng" dirty="0" smtClean="0">
                <a:solidFill>
                  <a:schemeClr val="tx2"/>
                </a:solidFill>
              </a:rPr>
              <a:t>Kalite Uzmanları:</a:t>
            </a:r>
            <a:r>
              <a:rPr lang="tr-TR" sz="2000" dirty="0" smtClean="0"/>
              <a:t> Geliştirme ortamına ilişkin bilgi sahibi. Kalite güvence standartlarını hazırlamak ve uygulamak.</a:t>
            </a:r>
          </a:p>
          <a:p>
            <a:pPr eaLnBrk="1" hangingPunct="1">
              <a:lnSpc>
                <a:spcPct val="90000"/>
              </a:lnSpc>
            </a:pPr>
            <a:endParaRPr lang="tr-TR" sz="2000" dirty="0" smtClean="0"/>
          </a:p>
          <a:p>
            <a:pPr eaLnBrk="1" hangingPunct="1">
              <a:lnSpc>
                <a:spcPct val="90000"/>
              </a:lnSpc>
            </a:pPr>
            <a:r>
              <a:rPr lang="tr-TR" sz="2000" b="1" i="1" u="sng" dirty="0" smtClean="0">
                <a:solidFill>
                  <a:schemeClr val="tx2"/>
                </a:solidFill>
              </a:rPr>
              <a:t>Belgeleme Uzmanı:</a:t>
            </a:r>
            <a:r>
              <a:rPr lang="tr-TR" sz="2000" dirty="0" smtClean="0"/>
              <a:t> Masaüstü yayıncılık paketlerine ilişkin bilgi ve deneyim sahibi kişiler. Projeyi belgeleme işleriyle uğraşırlar.</a:t>
            </a:r>
          </a:p>
          <a:p>
            <a:pPr eaLnBrk="1" hangingPunct="1">
              <a:lnSpc>
                <a:spcPct val="90000"/>
              </a:lnSpc>
            </a:pPr>
            <a:endParaRPr lang="tr-TR" sz="2000" dirty="0" smtClean="0"/>
          </a:p>
          <a:p>
            <a:pPr eaLnBrk="1" hangingPunct="1">
              <a:lnSpc>
                <a:spcPct val="90000"/>
              </a:lnSpc>
            </a:pPr>
            <a:r>
              <a:rPr lang="tr-TR" sz="2000" b="1" i="1" u="sng" dirty="0" smtClean="0">
                <a:solidFill>
                  <a:schemeClr val="tx2"/>
                </a:solidFill>
              </a:rPr>
              <a:t>Sınama Uzmanı:</a:t>
            </a:r>
            <a:r>
              <a:rPr lang="tr-TR" sz="2000" dirty="0" smtClean="0"/>
              <a:t> Alfa sınama işlerinden sorumludurlar.</a:t>
            </a:r>
          </a:p>
          <a:p>
            <a:pPr eaLnBrk="1" hangingPunct="1">
              <a:lnSpc>
                <a:spcPct val="90000"/>
              </a:lnSpc>
            </a:pPr>
            <a:endParaRPr lang="tr-TR" sz="2000" dirty="0" smtClean="0"/>
          </a:p>
          <a:p>
            <a:pPr eaLnBrk="1" hangingPunct="1">
              <a:lnSpc>
                <a:spcPct val="90000"/>
              </a:lnSpc>
            </a:pPr>
            <a:r>
              <a:rPr lang="tr-TR" sz="2000" b="1" i="1" u="sng" dirty="0" smtClean="0">
                <a:solidFill>
                  <a:schemeClr val="tx2"/>
                </a:solidFill>
              </a:rPr>
              <a:t>Denetçiler:</a:t>
            </a:r>
            <a:r>
              <a:rPr lang="tr-TR" sz="2000" dirty="0" smtClean="0"/>
              <a:t> İstenilen kalite düzeyinde yürütülüp yürütülmediğini denetlerler.</a:t>
            </a:r>
          </a:p>
          <a:p>
            <a:pPr eaLnBrk="1" hangingPunct="1">
              <a:lnSpc>
                <a:spcPct val="90000"/>
              </a:lnSpc>
            </a:pPr>
            <a:endParaRPr lang="tr-TR" sz="2000" dirty="0" smtClean="0"/>
          </a:p>
        </p:txBody>
      </p:sp>
      <p:pic>
        <p:nvPicPr>
          <p:cNvPr id="6" name="Picture 2" descr="http://pmtips.net/wp-content/uploads/2010/09/project-team-issues.jpg"/>
          <p:cNvPicPr>
            <a:picLocks noChangeAspect="1" noChangeArrowheads="1"/>
          </p:cNvPicPr>
          <p:nvPr/>
        </p:nvPicPr>
        <p:blipFill>
          <a:blip r:embed="rId2" cstate="print">
            <a:lum bright="10000" contrast="11000"/>
          </a:blip>
          <a:srcRect/>
          <a:stretch>
            <a:fillRect/>
          </a:stretch>
        </p:blipFill>
        <p:spPr bwMode="auto">
          <a:xfrm>
            <a:off x="5988503" y="188640"/>
            <a:ext cx="2927980" cy="194421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 dirty="0"/>
              <a:t>Yazılım Mühendisliği</a:t>
            </a:r>
          </a:p>
        </p:txBody>
      </p:sp>
      <p:sp>
        <p:nvSpPr>
          <p:cNvPr id="28675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8E5BFB-A653-4DD5-A6D2-384B2A57E2F9}" type="slidenum">
              <a:rPr lang="tr-TR" altLang="en-US" smtClean="0"/>
              <a:pPr/>
              <a:t>22</a:t>
            </a:fld>
            <a:endParaRPr lang="tr-TR" altLang="en-US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420888"/>
            <a:ext cx="8229600" cy="373607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tr-TR" sz="2000" b="1" i="1" u="sng" dirty="0" smtClean="0">
                <a:solidFill>
                  <a:schemeClr val="tx2"/>
                </a:solidFill>
              </a:rPr>
              <a:t>Kalite Çemberi:</a:t>
            </a:r>
            <a:r>
              <a:rPr lang="tr-TR" sz="2000" dirty="0" smtClean="0">
                <a:solidFill>
                  <a:schemeClr val="tx2"/>
                </a:solidFill>
              </a:rPr>
              <a:t> Yeterli sayıda kalite uzmanı, oluşturacak standart ya da kurala ilişkin işi yapacak kişiler ve proje yönetiminden katılacak kişilerden oluşturulur. </a:t>
            </a:r>
          </a:p>
          <a:p>
            <a:pPr algn="just" eaLnBrk="1" hangingPunct="1">
              <a:lnSpc>
                <a:spcPct val="150000"/>
              </a:lnSpc>
            </a:pPr>
            <a:endParaRPr lang="tr-TR" sz="2000" dirty="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2000" dirty="0" smtClean="0">
                <a:solidFill>
                  <a:schemeClr val="tx2"/>
                </a:solidFill>
              </a:rPr>
              <a:t>   Yapılacak projeye ilişkin kullanılacak standartların belirlenmesi, iş yönergelerinin oluşturulmasıyla ilgilenirler. </a:t>
            </a:r>
          </a:p>
          <a:p>
            <a:pPr algn="just" eaLnBrk="1" hangingPunct="1">
              <a:buFont typeface="Wingdings" pitchFamily="2" charset="2"/>
              <a:buNone/>
            </a:pPr>
            <a:endParaRPr lang="tr-TR" sz="2000" dirty="0" smtClean="0">
              <a:solidFill>
                <a:schemeClr val="tx2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37186"/>
            <a:ext cx="7543800" cy="1163622"/>
          </a:xfrm>
        </p:spPr>
        <p:txBody>
          <a:bodyPr/>
          <a:lstStyle/>
          <a:p>
            <a:pPr eaLnBrk="1" hangingPunct="1"/>
            <a:r>
              <a:rPr lang="tr-TR" dirty="0" smtClean="0"/>
              <a:t>Kalite Ekibinin </a:t>
            </a:r>
            <a:br>
              <a:rPr lang="tr-TR" dirty="0" smtClean="0"/>
            </a:br>
            <a:r>
              <a:rPr lang="tr-TR" dirty="0" smtClean="0"/>
              <a:t>Oluşturulması</a:t>
            </a:r>
          </a:p>
        </p:txBody>
      </p:sp>
      <p:pic>
        <p:nvPicPr>
          <p:cNvPr id="8" name="Picture 2" descr="http://pmtips.net/wp-content/uploads/2010/09/project-team-issues.jpg"/>
          <p:cNvPicPr>
            <a:picLocks noChangeAspect="1" noChangeArrowheads="1"/>
          </p:cNvPicPr>
          <p:nvPr/>
        </p:nvPicPr>
        <p:blipFill>
          <a:blip r:embed="rId2" cstate="print">
            <a:lum bright="10000" contrast="11000"/>
          </a:blip>
          <a:srcRect/>
          <a:stretch>
            <a:fillRect/>
          </a:stretch>
        </p:blipFill>
        <p:spPr bwMode="auto">
          <a:xfrm>
            <a:off x="5988503" y="188640"/>
            <a:ext cx="2927980" cy="194421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600" dirty="0" smtClean="0"/>
              <a:t>8. Yazılım Kalite Metrikleri (Ölçüm)</a:t>
            </a:r>
          </a:p>
        </p:txBody>
      </p:sp>
      <p:sp>
        <p:nvSpPr>
          <p:cNvPr id="29698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29699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F804DF-D038-41CE-B52B-494592178EFA}" type="slidenum">
              <a:rPr lang="tr-TR" altLang="en-US" smtClean="0"/>
              <a:pPr/>
              <a:t>23</a:t>
            </a:fld>
            <a:endParaRPr lang="tr-TR" altLang="en-US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484784"/>
            <a:ext cx="8229600" cy="450212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800" b="1" dirty="0" smtClean="0"/>
              <a:t>Süreç Metrikler:</a:t>
            </a:r>
            <a:r>
              <a:rPr lang="tr-TR" sz="1800" dirty="0" smtClean="0"/>
              <a:t>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800" dirty="0" smtClean="0"/>
              <a:t>     Yazılım geliştirme sürecinin  ve ortamının kullanım derecelerini ölçmeye yarar.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800" b="1" dirty="0" smtClean="0"/>
              <a:t>Boyut Metrikleri:</a:t>
            </a:r>
            <a:r>
              <a:rPr lang="tr-TR" sz="1800" dirty="0" smtClean="0"/>
              <a:t>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800" dirty="0" smtClean="0"/>
              <a:t>     Projenin büyüklüğüne ilişkin durumun önceden yapılan planla uyuşmakta olduğunun gözlemlenmesidir.</a:t>
            </a:r>
          </a:p>
          <a:p>
            <a:pPr algn="just">
              <a:lnSpc>
                <a:spcPct val="150000"/>
              </a:lnSpc>
              <a:buNone/>
            </a:pPr>
            <a:r>
              <a:rPr lang="tr-TR" sz="1800" b="1" dirty="0" smtClean="0"/>
              <a:t>Zamanlama Metrikleri:</a:t>
            </a:r>
            <a:r>
              <a:rPr lang="tr-TR" sz="1800" dirty="0" smtClean="0"/>
              <a:t> </a:t>
            </a:r>
          </a:p>
          <a:p>
            <a:pPr algn="just">
              <a:lnSpc>
                <a:spcPct val="150000"/>
              </a:lnSpc>
              <a:buNone/>
            </a:pPr>
            <a:r>
              <a:rPr lang="tr-TR" sz="1800" dirty="0" smtClean="0"/>
              <a:t>    Projenin takvime uygun yürütülmekte olduğunun </a:t>
            </a:r>
          </a:p>
          <a:p>
            <a:pPr algn="just">
              <a:lnSpc>
                <a:spcPct val="150000"/>
              </a:lnSpc>
              <a:buNone/>
            </a:pPr>
            <a:r>
              <a:rPr lang="tr-TR" sz="1800" dirty="0" smtClean="0"/>
              <a:t>     gözlemlenmesine yardımcı olur.</a:t>
            </a:r>
          </a:p>
          <a:p>
            <a:pPr algn="just" eaLnBrk="1" hangingPunct="1">
              <a:buFont typeface="Wingdings" pitchFamily="2" charset="2"/>
              <a:buNone/>
            </a:pPr>
            <a:endParaRPr lang="tr-TR" sz="1800" dirty="0" smtClean="0"/>
          </a:p>
        </p:txBody>
      </p:sp>
      <p:pic>
        <p:nvPicPr>
          <p:cNvPr id="6" name="Picture 2" descr="http://www.dogakoleji.com/Resimler/Image/olcme-de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4509120"/>
            <a:ext cx="2232248" cy="223224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dogakoleji.com/Resimler/Image/olcme-de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4509120"/>
            <a:ext cx="2232248" cy="2232248"/>
          </a:xfrm>
          <a:prstGeom prst="rect">
            <a:avLst/>
          </a:prstGeom>
          <a:noFill/>
        </p:spPr>
      </p:pic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8. Yazılım Kalite Metrikleri (Ölçüm)</a:t>
            </a:r>
          </a:p>
        </p:txBody>
      </p:sp>
      <p:sp>
        <p:nvSpPr>
          <p:cNvPr id="31746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tr-T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Yazılım Mühendisliği</a:t>
            </a:r>
          </a:p>
        </p:txBody>
      </p:sp>
      <p:sp>
        <p:nvSpPr>
          <p:cNvPr id="31747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4A5057-9128-4AC7-B540-307F8726E6D6}" type="slidenum">
              <a:rPr lang="tr-TR" altLang="en-US" smtClean="0"/>
              <a:pPr/>
              <a:t>24</a:t>
            </a:fld>
            <a:endParaRPr lang="tr-TR" altLang="en-US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00808"/>
            <a:ext cx="8229600" cy="4456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tr-TR" sz="1800" b="1" dirty="0" smtClean="0"/>
              <a:t>Maliyet ve Kaynak Metrikleri: </a:t>
            </a:r>
          </a:p>
          <a:p>
            <a:pPr>
              <a:lnSpc>
                <a:spcPct val="150000"/>
              </a:lnSpc>
              <a:buNone/>
            </a:pPr>
            <a:r>
              <a:rPr lang="tr-TR" sz="1800" dirty="0" smtClean="0"/>
              <a:t>    Verilerle proje bütçesi sürekli karşılaştırılarak yazılım geliştirme veya bakım masrafları hesaplanır.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tr-TR" sz="1800" b="1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800" b="1" dirty="0" smtClean="0"/>
              <a:t>Ürün Nitelik Metrikleri: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800" dirty="0" smtClean="0"/>
              <a:t>    Ürünün doğru ve kusursuz olarak üretildiğinden emin olmak için yapılır.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tr-TR" sz="1800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800" b="1" dirty="0" smtClean="0"/>
              <a:t>Bakım</a:t>
            </a:r>
            <a:r>
              <a:rPr lang="tr-TR" sz="1800" dirty="0" smtClean="0"/>
              <a:t> </a:t>
            </a:r>
            <a:r>
              <a:rPr lang="tr-TR" sz="1800" b="1" dirty="0" smtClean="0"/>
              <a:t>ve Okunabilirlik Metrikleri:</a:t>
            </a:r>
            <a:r>
              <a:rPr lang="tr-TR" sz="1800" dirty="0" smtClean="0"/>
              <a:t>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800" dirty="0" smtClean="0"/>
              <a:t>   Yazılım bakım ve okunabilirliliğini ölçmek için yapılır.</a:t>
            </a:r>
          </a:p>
          <a:p>
            <a:pPr eaLnBrk="1" hangingPunct="1">
              <a:buFont typeface="Wingdings" pitchFamily="2" charset="2"/>
              <a:buNone/>
            </a:pPr>
            <a:endParaRPr lang="tr-TR" sz="2000" dirty="0" smtClean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8. Yazılım Kalite Metrikleri (Ölçüm)</a:t>
            </a:r>
          </a:p>
        </p:txBody>
      </p:sp>
      <p:sp>
        <p:nvSpPr>
          <p:cNvPr id="32770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32771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49B5F5-DD38-4C8B-A5F9-62C0C53C527A}" type="slidenum">
              <a:rPr lang="tr-TR" altLang="en-US" smtClean="0"/>
              <a:pPr/>
              <a:t>25</a:t>
            </a:fld>
            <a:endParaRPr lang="tr-TR" altLang="en-US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358184"/>
            <a:ext cx="8229600" cy="455931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000" b="1" dirty="0" smtClean="0"/>
              <a:t>Üretkenlik Metrikleri:</a:t>
            </a:r>
            <a:r>
              <a:rPr lang="tr-TR" sz="2000" dirty="0" smtClean="0"/>
              <a:t> Maliyete doğrudan etkisi olduğu için her gelişme projesi için önemli bir etken olan üretkenlik durumu tüm proje boyunca dikkatle takip edilmelidir. Bu amaçla her aşamadaki genel üretkenliği ölçebilecek metrikler tanımlanmalıdır.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sz="2000" dirty="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 smtClean="0"/>
              <a:t>Bunlar;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tr-TR" sz="2000" dirty="0" smtClean="0"/>
              <a:t>Kazanılmış değer hesaplamaları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tr-TR" sz="2000" dirty="0" smtClean="0"/>
              <a:t>Bir aşamada ortaya çıkan hataların harcanan kişi-zaman cinsinden emeğe oranı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tr-TR" sz="2000" dirty="0" smtClean="0"/>
              <a:t>Bir aşamada elde edilen boyut metriklerinin emeğe oranı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sz="2000" dirty="0" smtClean="0"/>
          </a:p>
        </p:txBody>
      </p:sp>
      <p:pic>
        <p:nvPicPr>
          <p:cNvPr id="6" name="Picture 2" descr="http://www.dogakoleji.com/Resimler/Image/olcme-de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4509120"/>
            <a:ext cx="2232248" cy="223224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Yazılım Mühendisliği</a:t>
            </a:r>
            <a:endParaRPr lang="tr-T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454E4-26C2-4452-964A-0A30E2B6DD39}" type="slidenum">
              <a:rPr lang="tr-TR" altLang="en-US" smtClean="0"/>
              <a:pPr>
                <a:defRPr/>
              </a:pPr>
              <a:t>26</a:t>
            </a:fld>
            <a:endParaRPr lang="tr-TR" altLang="en-US"/>
          </a:p>
        </p:txBody>
      </p:sp>
      <p:sp>
        <p:nvSpPr>
          <p:cNvPr id="8" name="7 Dikdörtgen"/>
          <p:cNvSpPr/>
          <p:nvPr/>
        </p:nvSpPr>
        <p:spPr>
          <a:xfrm>
            <a:off x="539552" y="3429000"/>
            <a:ext cx="8208912" cy="252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23928" y="1124744"/>
            <a:ext cx="4909592" cy="2133600"/>
          </a:xfrm>
        </p:spPr>
        <p:txBody>
          <a:bodyPr>
            <a:normAutofit fontScale="90000"/>
          </a:bodyPr>
          <a:lstStyle/>
          <a:p>
            <a:pPr algn="l" eaLnBrk="1" hangingPunct="1">
              <a:lnSpc>
                <a:spcPct val="150000"/>
              </a:lnSpc>
            </a:pPr>
            <a:r>
              <a:rPr lang="tr-TR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Kalite Güvence </a:t>
            </a:r>
            <a:br>
              <a:rPr lang="tr-TR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</a:br>
            <a:r>
              <a:rPr lang="tr-TR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için </a:t>
            </a:r>
            <a:br>
              <a:rPr lang="tr-TR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</a:br>
            <a:r>
              <a:rPr lang="tr-TR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Örnek Sorular</a:t>
            </a:r>
          </a:p>
        </p:txBody>
      </p:sp>
      <p:pic>
        <p:nvPicPr>
          <p:cNvPr id="3074" name="Picture 2" descr="http://www.misbaharat.com/images/SikSorulanSorul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48880"/>
            <a:ext cx="2686050" cy="2533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7543800" cy="1124744"/>
          </a:xfrm>
        </p:spPr>
        <p:txBody>
          <a:bodyPr/>
          <a:lstStyle/>
          <a:p>
            <a:pPr eaLnBrk="1" hangingPunct="1"/>
            <a:r>
              <a:rPr lang="tr-TR" b="0" dirty="0" smtClean="0"/>
              <a:t>Sistem Mühendisleri İçin Sorular</a:t>
            </a:r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171575" y="2205038"/>
          <a:ext cx="6800850" cy="392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 Eşlem Resmi" r:id="rId4" imgW="6419048" imgH="3704762" progId="PBrush">
                  <p:embed/>
                </p:oleObj>
              </mc:Choice>
              <mc:Fallback>
                <p:oleObj name="Bit Eşlem Resmi" r:id="rId4" imgW="6419048" imgH="3704762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2205038"/>
                        <a:ext cx="6800850" cy="392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5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2052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1E1B2E-5713-4145-8BE1-801C7645359B}" type="slidenum">
              <a:rPr lang="tr-TR" altLang="en-US" smtClean="0"/>
              <a:pPr/>
              <a:t>27</a:t>
            </a:fld>
            <a:endParaRPr lang="tr-TR" altLang="en-US" smtClean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7543800" cy="10849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sz="3500" b="0" dirty="0" smtClean="0"/>
              <a:t>Yazılım Proje Planlaması İçin Sorular</a:t>
            </a:r>
            <a:r>
              <a:rPr lang="tr-TR" sz="3500" b="0" dirty="0" smtClean="0">
                <a:solidFill>
                  <a:schemeClr val="tx1"/>
                </a:solidFill>
              </a:rPr>
              <a:t/>
            </a:r>
            <a:br>
              <a:rPr lang="tr-TR" sz="3500" b="0" dirty="0" smtClean="0">
                <a:solidFill>
                  <a:schemeClr val="tx1"/>
                </a:solidFill>
              </a:rPr>
            </a:br>
            <a:endParaRPr lang="tr-TR" sz="3500" b="0" dirty="0" smtClean="0">
              <a:solidFill>
                <a:schemeClr val="tx1"/>
              </a:solidFill>
            </a:endParaRPr>
          </a:p>
        </p:txBody>
      </p:sp>
      <p:pic>
        <p:nvPicPr>
          <p:cNvPr id="3482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grayscl/>
          </a:blip>
          <a:srcRect/>
          <a:stretch>
            <a:fillRect/>
          </a:stretch>
        </p:blipFill>
        <p:spPr>
          <a:xfrm>
            <a:off x="755650" y="1844675"/>
            <a:ext cx="7416800" cy="4075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818" name="5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34819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DF7E05-F853-4013-8148-A3F8173F8903}" type="slidenum">
              <a:rPr lang="tr-TR" altLang="en-US" smtClean="0"/>
              <a:pPr/>
              <a:t>28</a:t>
            </a:fld>
            <a:endParaRPr lang="tr-TR" altLang="en-US" smtClean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0" smtClean="0"/>
              <a:t>Yazılım isterler Çözümlemesi Gözden Geçirmesi İçin Sorular</a:t>
            </a:r>
          </a:p>
        </p:txBody>
      </p:sp>
      <p:pic>
        <p:nvPicPr>
          <p:cNvPr id="3584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grayscl/>
          </a:blip>
          <a:srcRect/>
          <a:stretch>
            <a:fillRect/>
          </a:stretch>
        </p:blipFill>
        <p:spPr>
          <a:xfrm>
            <a:off x="468313" y="1989138"/>
            <a:ext cx="7559675" cy="414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842" name="5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35843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C68E5E-C7DC-4556-A6A0-EA040DAF3D41}" type="slidenum">
              <a:rPr lang="tr-TR" altLang="en-US" smtClean="0"/>
              <a:pPr/>
              <a:t>29</a:t>
            </a:fld>
            <a:endParaRPr lang="tr-TR" altLang="en-US" smtClean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Kaliteli Yazılım Nasıl olmalıdır?</a:t>
            </a:r>
          </a:p>
        </p:txBody>
      </p:sp>
      <p:sp>
        <p:nvSpPr>
          <p:cNvPr id="6146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Yazılım Mühendisliği</a:t>
            </a:r>
          </a:p>
        </p:txBody>
      </p:sp>
      <p:sp>
        <p:nvSpPr>
          <p:cNvPr id="6147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A659D5-EAC2-4A98-A6A2-32CD715B1466}" type="slidenum">
              <a:rPr lang="tr-TR" altLang="en-US" smtClean="0"/>
              <a:pPr/>
              <a:t>3</a:t>
            </a:fld>
            <a:endParaRPr lang="tr-TR" altLang="en-US" dirty="0" smtClean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44824"/>
            <a:ext cx="8229600" cy="4312136"/>
          </a:xfrm>
        </p:spPr>
        <p:txBody>
          <a:bodyPr/>
          <a:lstStyle/>
          <a:p>
            <a:pPr marL="273050" indent="0" algn="just" eaLnBrk="1" hangingPunct="1">
              <a:buNone/>
            </a:pPr>
            <a:r>
              <a:rPr lang="tr-TR" dirty="0" smtClean="0"/>
              <a:t>Kaliteli yazılım, önceden belirlenmiş olan işlevsel gereksinimlere, yazılım geliştirme standartlarına ve bir yazılımdan beklenen bütün özelliklere tamamen uygun olan bir yazılımdır.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smtClean="0"/>
              <a:t>Ön Tasarım Gözden Geçirmek İçin Sorular</a:t>
            </a:r>
          </a:p>
        </p:txBody>
      </p:sp>
      <p:sp>
        <p:nvSpPr>
          <p:cNvPr id="36866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36867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48AFA2-3FA0-4229-AB2A-4166EAD3EAAE}" type="slidenum">
              <a:rPr lang="tr-TR" altLang="en-US" smtClean="0"/>
              <a:pPr/>
              <a:t>30</a:t>
            </a:fld>
            <a:endParaRPr lang="tr-TR" altLang="en-US" smtClean="0"/>
          </a:p>
        </p:txBody>
      </p:sp>
      <p:pic>
        <p:nvPicPr>
          <p:cNvPr id="3686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grayscl/>
          </a:blip>
          <a:srcRect/>
          <a:stretch>
            <a:fillRect/>
          </a:stretch>
        </p:blipFill>
        <p:spPr>
          <a:xfrm>
            <a:off x="500034" y="2428868"/>
            <a:ext cx="7188200" cy="3114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smtClean="0"/>
              <a:t>Kritik Tasarım Gözden Geçirmesi İçin Sorular</a:t>
            </a:r>
          </a:p>
        </p:txBody>
      </p:sp>
      <p:sp>
        <p:nvSpPr>
          <p:cNvPr id="37890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37891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BE258E-CDE5-486D-A146-FFC9CD4EDC13}" type="slidenum">
              <a:rPr lang="tr-TR" altLang="en-US" smtClean="0"/>
              <a:pPr/>
              <a:t>31</a:t>
            </a:fld>
            <a:endParaRPr lang="tr-TR" altLang="en-US" smtClean="0"/>
          </a:p>
        </p:txBody>
      </p:sp>
      <p:pic>
        <p:nvPicPr>
          <p:cNvPr id="3789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grayscl/>
          </a:blip>
          <a:srcRect/>
          <a:stretch>
            <a:fillRect/>
          </a:stretch>
        </p:blipFill>
        <p:spPr>
          <a:xfrm>
            <a:off x="357158" y="1643050"/>
            <a:ext cx="7431087" cy="443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Yazılım Bakımı Soruları</a:t>
            </a:r>
          </a:p>
        </p:txBody>
      </p:sp>
      <p:sp>
        <p:nvSpPr>
          <p:cNvPr id="38914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38915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09BB60-4DB9-43C8-9E61-AEBF995CE6BE}" type="slidenum">
              <a:rPr lang="tr-TR" altLang="en-US" smtClean="0"/>
              <a:pPr/>
              <a:t>32</a:t>
            </a:fld>
            <a:endParaRPr lang="tr-TR" altLang="en-US" smtClean="0"/>
          </a:p>
        </p:txBody>
      </p:sp>
      <p:pic>
        <p:nvPicPr>
          <p:cNvPr id="3891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grayscl/>
          </a:blip>
          <a:srcRect/>
          <a:stretch>
            <a:fillRect/>
          </a:stretch>
        </p:blipFill>
        <p:spPr>
          <a:xfrm>
            <a:off x="684213" y="2060575"/>
            <a:ext cx="7632700" cy="410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KAYNAKLAR</a:t>
            </a:r>
          </a:p>
        </p:txBody>
      </p:sp>
      <p:sp>
        <p:nvSpPr>
          <p:cNvPr id="39938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39939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C879A8-4196-4E1C-87F8-C296410F6A09}" type="slidenum">
              <a:rPr lang="tr-TR" altLang="en-US" smtClean="0"/>
              <a:pPr/>
              <a:t>33</a:t>
            </a:fld>
            <a:endParaRPr lang="tr-TR" altLang="en-US" smtClean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34" y="3357562"/>
            <a:ext cx="8229600" cy="263843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1100" dirty="0" err="1" smtClean="0"/>
              <a:t>M.Erhan</a:t>
            </a:r>
            <a:r>
              <a:rPr lang="tr-TR" sz="1100" dirty="0" smtClean="0"/>
              <a:t> SARIDOĞAN-Yazılım Mühendisliği</a:t>
            </a:r>
          </a:p>
          <a:p>
            <a:pPr eaLnBrk="1" hangingPunct="1">
              <a:lnSpc>
                <a:spcPct val="90000"/>
              </a:lnSpc>
            </a:pPr>
            <a:r>
              <a:rPr lang="tr-TR" sz="1100" dirty="0" smtClean="0"/>
              <a:t>Ali ARİFOĞLU &amp; Ali DOĞRU-Yazılım Mühendisliği</a:t>
            </a:r>
          </a:p>
          <a:p>
            <a:pPr eaLnBrk="1" hangingPunct="1">
              <a:lnSpc>
                <a:spcPct val="90000"/>
              </a:lnSpc>
            </a:pPr>
            <a:r>
              <a:rPr lang="tr-TR" sz="1100" dirty="0" smtClean="0"/>
              <a:t>Oya KALIPSIZ &amp; Ayşe BUHARALI &amp; Göksel BİRİCİK-Sistem Analizi ve Tasarımı</a:t>
            </a:r>
          </a:p>
          <a:p>
            <a:pPr eaLnBrk="1" hangingPunct="1">
              <a:lnSpc>
                <a:spcPct val="90000"/>
              </a:lnSpc>
            </a:pPr>
            <a:r>
              <a:rPr lang="tr-TR" sz="1100" dirty="0" err="1" smtClean="0"/>
              <a:t>Roger</a:t>
            </a:r>
            <a:r>
              <a:rPr lang="tr-TR" sz="1100" dirty="0" smtClean="0"/>
              <a:t> S. </a:t>
            </a:r>
            <a:r>
              <a:rPr lang="tr-TR" sz="1100" dirty="0" err="1" smtClean="0"/>
              <a:t>Pressman</a:t>
            </a:r>
            <a:r>
              <a:rPr lang="tr-TR" sz="1100" dirty="0" smtClean="0"/>
              <a:t>-Software </a:t>
            </a:r>
            <a:r>
              <a:rPr lang="tr-TR" sz="1100" dirty="0" err="1" smtClean="0"/>
              <a:t>Engineering</a:t>
            </a:r>
            <a:endParaRPr lang="tr-TR" sz="1100" dirty="0" smtClean="0"/>
          </a:p>
          <a:p>
            <a:pPr eaLnBrk="1" hangingPunct="1">
              <a:lnSpc>
                <a:spcPct val="90000"/>
              </a:lnSpc>
            </a:pPr>
            <a:r>
              <a:rPr lang="tr-TR" sz="1100" dirty="0" smtClean="0"/>
              <a:t>http://www.</a:t>
            </a:r>
            <a:r>
              <a:rPr lang="tr-TR" sz="1100" dirty="0" err="1" smtClean="0"/>
              <a:t>csharpnedir</a:t>
            </a:r>
            <a:r>
              <a:rPr lang="tr-TR" sz="1100" dirty="0" smtClean="0"/>
              <a:t>.com/</a:t>
            </a:r>
            <a:r>
              <a:rPr lang="tr-TR" sz="1100" dirty="0" err="1" smtClean="0"/>
              <a:t>makalegoster</a:t>
            </a:r>
            <a:r>
              <a:rPr lang="tr-TR" sz="1100" dirty="0" smtClean="0"/>
              <a:t>.</a:t>
            </a:r>
            <a:r>
              <a:rPr lang="tr-TR" sz="1100" dirty="0" err="1" smtClean="0"/>
              <a:t>asp</a:t>
            </a:r>
            <a:r>
              <a:rPr lang="tr-TR" sz="1100" dirty="0" smtClean="0"/>
              <a:t>?</a:t>
            </a:r>
            <a:r>
              <a:rPr lang="tr-TR" sz="1100" dirty="0" err="1" smtClean="0"/>
              <a:t>MId</a:t>
            </a:r>
            <a:r>
              <a:rPr lang="tr-TR" sz="1100" dirty="0" smtClean="0"/>
              <a:t>=201</a:t>
            </a:r>
          </a:p>
          <a:p>
            <a:pPr eaLnBrk="1" hangingPunct="1">
              <a:lnSpc>
                <a:spcPct val="90000"/>
              </a:lnSpc>
            </a:pPr>
            <a:r>
              <a:rPr lang="tr-TR" sz="1100" dirty="0" smtClean="0"/>
              <a:t>http://bornova.ege.edu.tr/~sengonca/Tanil/02.doc</a:t>
            </a:r>
          </a:p>
          <a:p>
            <a:pPr eaLnBrk="1" hangingPunct="1">
              <a:lnSpc>
                <a:spcPct val="90000"/>
              </a:lnSpc>
            </a:pPr>
            <a:r>
              <a:rPr lang="tr-TR" altLang="ja-JP" sz="1100" dirty="0" smtClean="0"/>
              <a:t>http://www.</a:t>
            </a:r>
            <a:r>
              <a:rPr lang="tr-TR" altLang="ja-JP" sz="1100" dirty="0" err="1" smtClean="0"/>
              <a:t>bilgiyonetimi</a:t>
            </a:r>
            <a:r>
              <a:rPr lang="tr-TR" altLang="ja-JP" sz="1100" dirty="0" smtClean="0"/>
              <a:t>.org/cm/</a:t>
            </a:r>
            <a:r>
              <a:rPr lang="tr-TR" altLang="ja-JP" sz="1100" dirty="0" err="1" smtClean="0"/>
              <a:t>pages</a:t>
            </a:r>
            <a:r>
              <a:rPr lang="tr-TR" altLang="ja-JP" sz="1100" dirty="0" smtClean="0"/>
              <a:t>/</a:t>
            </a:r>
            <a:r>
              <a:rPr lang="tr-TR" altLang="ja-JP" sz="1100" dirty="0" err="1" smtClean="0"/>
              <a:t>mkl</a:t>
            </a:r>
            <a:r>
              <a:rPr lang="tr-TR" altLang="ja-JP" sz="1100" dirty="0" smtClean="0"/>
              <a:t>_</a:t>
            </a:r>
            <a:r>
              <a:rPr lang="tr-TR" altLang="ja-JP" sz="1100" dirty="0" err="1" smtClean="0"/>
              <a:t>gos</a:t>
            </a:r>
            <a:r>
              <a:rPr lang="tr-TR" altLang="ja-JP" sz="1100" dirty="0" smtClean="0"/>
              <a:t>.</a:t>
            </a:r>
            <a:r>
              <a:rPr lang="tr-TR" altLang="ja-JP" sz="1100" dirty="0" err="1" smtClean="0"/>
              <a:t>php</a:t>
            </a:r>
            <a:r>
              <a:rPr lang="tr-TR" altLang="ja-JP" sz="1100" dirty="0" smtClean="0"/>
              <a:t>?</a:t>
            </a:r>
            <a:r>
              <a:rPr lang="tr-TR" altLang="ja-JP" sz="1100" dirty="0" err="1" smtClean="0"/>
              <a:t>nt</a:t>
            </a:r>
            <a:r>
              <a:rPr lang="tr-TR" altLang="ja-JP" sz="1100" dirty="0" smtClean="0"/>
              <a:t>=55 </a:t>
            </a:r>
            <a:endParaRPr lang="tr-TR" sz="11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sz="1600" dirty="0" smtClean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6859587" cy="865187"/>
          </a:xfrm>
        </p:spPr>
        <p:txBody>
          <a:bodyPr/>
          <a:lstStyle/>
          <a:p>
            <a:pPr eaLnBrk="1" hangingPunct="1"/>
            <a:r>
              <a:rPr lang="tr-TR" smtClean="0"/>
              <a:t>Yazılımın Kalite Güvencesi</a:t>
            </a:r>
          </a:p>
        </p:txBody>
      </p:sp>
      <p:sp>
        <p:nvSpPr>
          <p:cNvPr id="7170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7171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3F52D7-3739-485E-B59E-D1E77FED9F95}" type="slidenum">
              <a:rPr lang="tr-TR" altLang="en-US" smtClean="0"/>
              <a:pPr/>
              <a:t>4</a:t>
            </a:fld>
            <a:endParaRPr lang="tr-TR" altLang="en-US" smtClean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4348" y="1428737"/>
            <a:ext cx="7777162" cy="4286280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tr-TR" dirty="0" smtClean="0"/>
              <a:t>Yazılım Kalite Etkenleri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tr-TR" dirty="0" smtClean="0"/>
              <a:t>Süreç Modelleri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tr-TR" dirty="0" smtClean="0"/>
              <a:t>Kalite Sistem Standartları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tr-TR" dirty="0" smtClean="0"/>
              <a:t>Gözden Geçirme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tr-TR" dirty="0" smtClean="0"/>
              <a:t>Kalite Güvence Yöntemi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tr-TR" dirty="0" smtClean="0"/>
              <a:t>Kalite Güvence Testleri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tr-TR" dirty="0" smtClean="0"/>
              <a:t>Kalite Yönetim Yapısının Oluşturulması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tr-TR" dirty="0" smtClean="0"/>
              <a:t>Yazılımın Kalite Metrikleri(Ölçüm)  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1.Yazılımın Kalite Etkenleri</a:t>
            </a:r>
          </a:p>
        </p:txBody>
      </p:sp>
      <p:sp>
        <p:nvSpPr>
          <p:cNvPr id="8194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Yazılım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Mühendisliği</a:t>
            </a:r>
          </a:p>
        </p:txBody>
      </p:sp>
      <p:sp>
        <p:nvSpPr>
          <p:cNvPr id="8195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1467A5-44DB-4CD3-B61D-769468874C06}" type="slidenum">
              <a:rPr lang="tr-TR" altLang="en-US" smtClean="0"/>
              <a:pPr/>
              <a:t>5</a:t>
            </a:fld>
            <a:endParaRPr lang="tr-TR" altLang="en-US" dirty="0" smtClean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71500" indent="-571500" eaLnBrk="1" hangingPunct="1">
              <a:lnSpc>
                <a:spcPct val="150000"/>
              </a:lnSpc>
              <a:buFont typeface="Wingdings" pitchFamily="2" charset="2"/>
              <a:buAutoNum type="alphaLcParenR"/>
            </a:pPr>
            <a:r>
              <a:rPr lang="tr-TR" sz="2000" b="1" u="sng" dirty="0" smtClean="0"/>
              <a:t>Doğruluk:</a:t>
            </a:r>
            <a:r>
              <a:rPr lang="tr-TR" sz="2000" dirty="0" smtClean="0"/>
              <a:t> Yazılımın belirtilmiş ihtiyaçlarını karşılaması.</a:t>
            </a:r>
          </a:p>
          <a:p>
            <a:pPr marL="571500" indent="-571500" eaLnBrk="1" hangingPunct="1">
              <a:lnSpc>
                <a:spcPct val="150000"/>
              </a:lnSpc>
              <a:buFont typeface="Wingdings" pitchFamily="2" charset="2"/>
              <a:buAutoNum type="alphaLcParenR"/>
            </a:pPr>
            <a:r>
              <a:rPr lang="tr-TR" sz="2000" b="1" u="sng" dirty="0" smtClean="0"/>
              <a:t>Güvenilirlik:</a:t>
            </a:r>
            <a:r>
              <a:rPr lang="tr-TR" sz="2000" dirty="0" smtClean="0"/>
              <a:t> Gerekli işlevi ne hassaslıkla yerine getireceği beklentisi.</a:t>
            </a:r>
          </a:p>
          <a:p>
            <a:pPr marL="571500" indent="-571500" eaLnBrk="1" hangingPunct="1">
              <a:lnSpc>
                <a:spcPct val="150000"/>
              </a:lnSpc>
              <a:buFont typeface="Wingdings" pitchFamily="2" charset="2"/>
              <a:buAutoNum type="alphaLcParenR"/>
            </a:pPr>
            <a:r>
              <a:rPr lang="tr-TR" sz="2000" b="1" u="sng" dirty="0" smtClean="0"/>
              <a:t>Verimlilik:</a:t>
            </a:r>
            <a:r>
              <a:rPr lang="tr-TR" sz="2000" dirty="0" smtClean="0"/>
              <a:t> İşlevin gerçekleştirilmesi için kullanılması gereken bilgisayar kaynakları ve kod miktarı.</a:t>
            </a:r>
          </a:p>
          <a:p>
            <a:pPr marL="571500" indent="-571500" eaLnBrk="1" hangingPunct="1">
              <a:lnSpc>
                <a:spcPct val="150000"/>
              </a:lnSpc>
              <a:buFont typeface="Wingdings" pitchFamily="2" charset="2"/>
              <a:buAutoNum type="alphaLcParenR"/>
            </a:pPr>
            <a:r>
              <a:rPr lang="tr-TR" sz="2000" b="1" u="sng" dirty="0" smtClean="0"/>
              <a:t>Güvenlik(Bütünlük):</a:t>
            </a:r>
            <a:r>
              <a:rPr lang="tr-TR" sz="2000" dirty="0" smtClean="0"/>
              <a:t> Yazılım ve bilgilerine  istenmeyen insanlarca ulaşımın ne derece engellenebildiği.</a:t>
            </a:r>
          </a:p>
          <a:p>
            <a:pPr marL="571500" indent="-571500" eaLnBrk="1" hangingPunct="1">
              <a:lnSpc>
                <a:spcPct val="150000"/>
              </a:lnSpc>
              <a:buFont typeface="Wingdings" pitchFamily="2" charset="2"/>
              <a:buAutoNum type="alphaLcParenR"/>
            </a:pPr>
            <a:r>
              <a:rPr lang="tr-TR" sz="2000" b="1" u="sng" dirty="0" smtClean="0"/>
              <a:t>Kullanılabilirlik:</a:t>
            </a:r>
            <a:r>
              <a:rPr lang="tr-TR" sz="2000" dirty="0" smtClean="0"/>
              <a:t> Programın öğrenilmesi, çalıştırılması, girdi hazırlama ve çıktı yorumlama işlemlerinin kolaylık derecesi.</a:t>
            </a:r>
          </a:p>
          <a:p>
            <a:pPr marL="571500" indent="-571500" eaLnBrk="1" hangingPunct="1">
              <a:lnSpc>
                <a:spcPct val="150000"/>
              </a:lnSpc>
              <a:buFont typeface="Wingdings" pitchFamily="2" charset="2"/>
              <a:buAutoNum type="alphaLcParenR"/>
            </a:pPr>
            <a:r>
              <a:rPr lang="tr-TR" sz="2000" b="1" u="sng" dirty="0" smtClean="0"/>
              <a:t>Hata bulma kolaylığı:</a:t>
            </a:r>
            <a:r>
              <a:rPr lang="tr-TR" sz="2000" dirty="0" smtClean="0"/>
              <a:t> Hatanın yerini bulma ve düzeltme kolaylığı.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200" dirty="0" smtClean="0"/>
              <a:t>1.Yazılımın Kalite Etkenleri</a:t>
            </a:r>
          </a:p>
        </p:txBody>
      </p:sp>
      <p:sp>
        <p:nvSpPr>
          <p:cNvPr id="9218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9219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5BDFE1-AEBC-45BD-B443-B740DE1B9FCD}" type="slidenum">
              <a:rPr lang="tr-TR" altLang="en-US" smtClean="0"/>
              <a:pPr/>
              <a:t>6</a:t>
            </a:fld>
            <a:endParaRPr lang="tr-TR" altLang="en-US" smtClean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/>
          <a:p>
            <a:pPr marL="571500" indent="-571500" eaLnBrk="1" hangingPunct="1">
              <a:lnSpc>
                <a:spcPct val="150000"/>
              </a:lnSpc>
              <a:buFont typeface="Wingdings" pitchFamily="2" charset="2"/>
              <a:buAutoNum type="alphaLcParenR" startAt="7"/>
            </a:pPr>
            <a:r>
              <a:rPr lang="tr-TR" sz="2000" b="1" u="sng" dirty="0" smtClean="0"/>
              <a:t>Esneklik:</a:t>
            </a:r>
            <a:r>
              <a:rPr lang="tr-TR" sz="2000" dirty="0" smtClean="0"/>
              <a:t> Yazılımda değişiklik yapma kolaylığı.</a:t>
            </a:r>
          </a:p>
          <a:p>
            <a:pPr marL="571500" indent="-571500" eaLnBrk="1" hangingPunct="1">
              <a:lnSpc>
                <a:spcPct val="150000"/>
              </a:lnSpc>
              <a:buFont typeface="Wingdings" pitchFamily="2" charset="2"/>
              <a:buAutoNum type="alphaLcParenR" startAt="7"/>
            </a:pPr>
            <a:r>
              <a:rPr lang="tr-TR" sz="2000" b="1" u="sng" dirty="0" smtClean="0"/>
              <a:t>Test kolaylığı:</a:t>
            </a:r>
            <a:r>
              <a:rPr lang="tr-TR" sz="2000" dirty="0" smtClean="0"/>
              <a:t> Yazılımın doğruluğunun sınanmasındaki doğruluk.</a:t>
            </a:r>
          </a:p>
          <a:p>
            <a:pPr marL="571500" indent="-571500" eaLnBrk="1" hangingPunct="1">
              <a:lnSpc>
                <a:spcPct val="150000"/>
              </a:lnSpc>
              <a:buFont typeface="Wingdings" pitchFamily="2" charset="2"/>
              <a:buAutoNum type="alphaLcParenR" startAt="7"/>
            </a:pPr>
            <a:r>
              <a:rPr lang="tr-TR" sz="2000" b="1" u="sng" dirty="0" smtClean="0"/>
              <a:t>Taşınabilirlilik:</a:t>
            </a:r>
            <a:r>
              <a:rPr lang="tr-TR" sz="2000" dirty="0" smtClean="0"/>
              <a:t> Programın farklı donanımlarda ve yazılım sistemi ortamlarında kullanılması.</a:t>
            </a:r>
          </a:p>
          <a:p>
            <a:pPr marL="571500" indent="-571500" eaLnBrk="1" hangingPunct="1">
              <a:lnSpc>
                <a:spcPct val="150000"/>
              </a:lnSpc>
              <a:buFont typeface="Wingdings" pitchFamily="2" charset="2"/>
              <a:buAutoNum type="alphaLcParenR" startAt="7"/>
            </a:pPr>
            <a:r>
              <a:rPr lang="tr-TR" sz="2000" b="1" u="sng" dirty="0" smtClean="0"/>
              <a:t>Tekrar kullanılabilirlik:</a:t>
            </a:r>
            <a:r>
              <a:rPr lang="tr-TR" sz="2000" dirty="0" smtClean="0"/>
              <a:t> Yazılım tamamını ya da bir bölümünün farklı bir uygulamada kullanılabilmesi.</a:t>
            </a:r>
          </a:p>
          <a:p>
            <a:pPr marL="571500" indent="-571500" eaLnBrk="1" hangingPunct="1">
              <a:lnSpc>
                <a:spcPct val="150000"/>
              </a:lnSpc>
              <a:buFont typeface="Wingdings" pitchFamily="2" charset="2"/>
              <a:buAutoNum type="alphaLcParenR" startAt="7"/>
            </a:pPr>
            <a:r>
              <a:rPr lang="tr-TR" sz="2000" b="1" u="sng" dirty="0" smtClean="0"/>
              <a:t>Birlikte çalışabilirlik:</a:t>
            </a:r>
            <a:r>
              <a:rPr lang="tr-TR" sz="2000" dirty="0" smtClean="0"/>
              <a:t> Bir yazılım sisteminin diğerleri ile bağlantı sağlaması kolaylığı.  </a:t>
            </a:r>
          </a:p>
          <a:p>
            <a:pPr marL="571500" indent="-571500" eaLnBrk="1" hangingPunct="1">
              <a:buFont typeface="Wingdings" pitchFamily="2" charset="2"/>
              <a:buAutoNum type="alphaLcParenR" startAt="7"/>
            </a:pPr>
            <a:endParaRPr lang="tr-TR" sz="2000" dirty="0" smtClean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915816" y="6491488"/>
            <a:ext cx="3505200" cy="365760"/>
          </a:xfrm>
          <a:noFill/>
        </p:spPr>
        <p:txBody>
          <a:bodyPr/>
          <a:lstStyle/>
          <a:p>
            <a:r>
              <a:rPr lang="tr-T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Yazılım Mühendisliği</a:t>
            </a:r>
          </a:p>
        </p:txBody>
      </p:sp>
      <p:sp>
        <p:nvSpPr>
          <p:cNvPr id="10243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AA6BDC-564D-4280-9B04-43FE15138BD4}" type="slidenum">
              <a:rPr lang="tr-TR" altLang="en-US" smtClean="0"/>
              <a:pPr/>
              <a:t>7</a:t>
            </a:fld>
            <a:endParaRPr lang="tr-TR" altLang="en-US" smtClean="0"/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3851920" y="764704"/>
            <a:ext cx="108074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Ürün </a:t>
            </a:r>
            <a:endParaRPr lang="tr-T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spcBef>
                <a:spcPct val="50000"/>
              </a:spcBef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izleme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5724128" y="5445224"/>
            <a:ext cx="108012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Ürün </a:t>
            </a:r>
            <a:endParaRPr lang="tr-T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spcBef>
                <a:spcPct val="50000"/>
              </a:spcBef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işleyişi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2051720" y="5445224"/>
            <a:ext cx="12961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Ürün </a:t>
            </a:r>
            <a:endParaRPr lang="tr-T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spcBef>
                <a:spcPct val="50000"/>
              </a:spcBef>
            </a:pPr>
            <a:r>
              <a:rPr lang="tr-T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uyumluluğu</a:t>
            </a:r>
            <a:endParaRPr lang="tr-T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7 Diyagram"/>
          <p:cNvGraphicFramePr/>
          <p:nvPr/>
        </p:nvGraphicFramePr>
        <p:xfrm>
          <a:off x="1475656" y="1556792"/>
          <a:ext cx="6096000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93692" y="3068960"/>
            <a:ext cx="1872208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Yazılım </a:t>
            </a:r>
          </a:p>
          <a:p>
            <a:pPr algn="ctr">
              <a:spcBef>
                <a:spcPct val="50000"/>
              </a:spcBef>
            </a:pPr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Kalite </a:t>
            </a:r>
          </a:p>
          <a:p>
            <a:pPr algn="ctr">
              <a:spcBef>
                <a:spcPct val="50000"/>
              </a:spcBef>
            </a:pPr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Güvence </a:t>
            </a:r>
          </a:p>
          <a:p>
            <a:pPr algn="ctr">
              <a:spcBef>
                <a:spcPct val="50000"/>
              </a:spcBef>
            </a:pPr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Yapısı</a:t>
            </a:r>
            <a:endParaRPr lang="tr-T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3. Kalite Sistem Standartları</a:t>
            </a:r>
          </a:p>
        </p:txBody>
      </p:sp>
      <p:sp>
        <p:nvSpPr>
          <p:cNvPr id="12290" name="5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Yazılım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Mühendisliği</a:t>
            </a:r>
          </a:p>
        </p:txBody>
      </p:sp>
      <p:sp>
        <p:nvSpPr>
          <p:cNvPr id="12291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4BE663-F81F-4901-85FC-98F2BF9C7C23}" type="slidenum">
              <a:rPr lang="tr-TR" altLang="en-US" smtClean="0"/>
              <a:pPr/>
              <a:t>8</a:t>
            </a:fld>
            <a:endParaRPr lang="tr-TR" altLang="en-US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28800"/>
            <a:ext cx="4041648" cy="4528160"/>
          </a:xfrm>
        </p:spPr>
        <p:txBody>
          <a:bodyPr/>
          <a:lstStyle/>
          <a:p>
            <a:pPr eaLnBrk="1" hangingPunct="1"/>
            <a:r>
              <a:rPr lang="tr-TR" sz="2200" dirty="0" smtClean="0"/>
              <a:t>CMM(A.B.D)</a:t>
            </a:r>
          </a:p>
          <a:p>
            <a:pPr eaLnBrk="1" hangingPunct="1"/>
            <a:r>
              <a:rPr lang="tr-TR" sz="2200" dirty="0" smtClean="0"/>
              <a:t>CMMI(A.B.D)</a:t>
            </a:r>
          </a:p>
          <a:p>
            <a:pPr eaLnBrk="1" hangingPunct="1"/>
            <a:r>
              <a:rPr lang="tr-TR" sz="2200" dirty="0" err="1" smtClean="0"/>
              <a:t>Trillium</a:t>
            </a:r>
            <a:r>
              <a:rPr lang="tr-TR" sz="2200" dirty="0" smtClean="0"/>
              <a:t>(Kanada)</a:t>
            </a:r>
          </a:p>
          <a:p>
            <a:pPr eaLnBrk="1" hangingPunct="1"/>
            <a:r>
              <a:rPr lang="tr-TR" sz="2200" dirty="0" err="1" smtClean="0"/>
              <a:t>TickIT</a:t>
            </a:r>
            <a:r>
              <a:rPr lang="tr-TR" sz="2200" dirty="0" smtClean="0"/>
              <a:t>(İngiltere ve Norveç)</a:t>
            </a:r>
          </a:p>
          <a:p>
            <a:pPr eaLnBrk="1" hangingPunct="1"/>
            <a:r>
              <a:rPr lang="tr-TR" sz="2200" dirty="0" smtClean="0"/>
              <a:t>SPICE(</a:t>
            </a:r>
            <a:r>
              <a:rPr lang="tr-TR" sz="2200" dirty="0" err="1" smtClean="0"/>
              <a:t>Avrupada</a:t>
            </a:r>
            <a:r>
              <a:rPr lang="tr-TR" sz="2200" dirty="0" smtClean="0"/>
              <a:t> Yaygın)</a:t>
            </a:r>
          </a:p>
          <a:p>
            <a:pPr eaLnBrk="1" hangingPunct="1"/>
            <a:r>
              <a:rPr lang="tr-TR" sz="2200" dirty="0" smtClean="0"/>
              <a:t>ISO 9000 (İngiltere,Hindistan ve </a:t>
            </a:r>
            <a:r>
              <a:rPr lang="tr-TR" sz="2200" dirty="0" err="1" smtClean="0"/>
              <a:t>Avrupanın</a:t>
            </a:r>
            <a:r>
              <a:rPr lang="tr-TR" sz="2200" dirty="0" smtClean="0"/>
              <a:t> bazı ülkeleri )</a:t>
            </a:r>
          </a:p>
          <a:p>
            <a:pPr eaLnBrk="1" hangingPunct="1"/>
            <a:r>
              <a:rPr lang="tr-TR" sz="2200" dirty="0" smtClean="0"/>
              <a:t>AQAP-150/160(NATO)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32198" y="1625752"/>
            <a:ext cx="4041648" cy="452816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tr-TR" sz="2200" dirty="0" smtClean="0"/>
              <a:t>Günümüzde yazılım ürünlerine yönelik bir çok standart bulunmaktadır.</a:t>
            </a:r>
          </a:p>
          <a:p>
            <a:pPr eaLnBrk="1" hangingPunct="1">
              <a:buFont typeface="Wingdings" pitchFamily="2" charset="2"/>
              <a:buChar char="Ø"/>
            </a:pPr>
            <a:endParaRPr lang="tr-TR" sz="22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tr-TR" sz="2200" dirty="0" smtClean="0"/>
              <a:t>Bazı ülkelerin kendi resmi standart geliştirme veya uygulama örgütü bulunmaktadır, bazı ülkelerde ise en yaygın olanları kullanılmaktadır.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http://www.estylesoft.com/pictures/cmm2.E46F10E32C8443BEB637F1C449CFEDDF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852936"/>
            <a:ext cx="3888432" cy="3384376"/>
          </a:xfrm>
          <a:prstGeom prst="rect">
            <a:avLst/>
          </a:prstGeom>
          <a:noFill/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1367"/>
            <a:ext cx="7543800" cy="863377"/>
          </a:xfrm>
        </p:spPr>
        <p:txBody>
          <a:bodyPr>
            <a:normAutofit fontScale="90000"/>
          </a:bodyPr>
          <a:lstStyle/>
          <a:p>
            <a:pPr marL="838200" indent="-838200" eaLnBrk="1" hangingPunct="1">
              <a:buFontTx/>
              <a:buAutoNum type="arabicPeriod"/>
              <a:defRPr/>
            </a:pPr>
            <a:r>
              <a:rPr lang="tr-TR" sz="2400" dirty="0" smtClean="0"/>
              <a:t>CMM(</a:t>
            </a:r>
            <a:r>
              <a:rPr lang="tr-TR" sz="2400" dirty="0" err="1" smtClean="0"/>
              <a:t>Capability</a:t>
            </a:r>
            <a:r>
              <a:rPr lang="tr-TR" sz="2400" dirty="0" smtClean="0"/>
              <a:t> </a:t>
            </a:r>
            <a:r>
              <a:rPr lang="tr-TR" sz="2400" dirty="0" err="1" smtClean="0"/>
              <a:t>Maturity</a:t>
            </a:r>
            <a:r>
              <a:rPr lang="tr-TR" sz="2400" dirty="0" smtClean="0"/>
              <a:t> Model) </a:t>
            </a:r>
            <a:br>
              <a:rPr lang="tr-TR" sz="2400" dirty="0" smtClean="0"/>
            </a:br>
            <a:r>
              <a:rPr lang="tr-TR" sz="2400" dirty="0" smtClean="0">
                <a:solidFill>
                  <a:schemeClr val="accent1">
                    <a:lumMod val="75000"/>
                  </a:schemeClr>
                </a:solidFill>
              </a:rPr>
              <a:t>(Yetenek Olgunluk Modeli)</a:t>
            </a:r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314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6952112" y="6492240"/>
            <a:ext cx="2191888" cy="365760"/>
          </a:xfrm>
          <a:noFill/>
        </p:spPr>
        <p:txBody>
          <a:bodyPr/>
          <a:lstStyle/>
          <a:p>
            <a:pPr algn="l"/>
            <a:r>
              <a:rPr lang="tr-T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Yazılım Mühendisliği</a:t>
            </a:r>
          </a:p>
        </p:txBody>
      </p:sp>
      <p:sp>
        <p:nvSpPr>
          <p:cNvPr id="13315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CE47F4-B6DB-428D-89C3-0EA3E53D1B93}" type="slidenum">
              <a:rPr lang="tr-TR" altLang="en-US" smtClean="0"/>
              <a:pPr/>
              <a:t>9</a:t>
            </a:fld>
            <a:endParaRPr lang="tr-TR" altLang="en-US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5" y="2492896"/>
            <a:ext cx="2808311" cy="1728192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buNone/>
            </a:pPr>
            <a:r>
              <a:rPr lang="tr-TR" sz="1600" dirty="0" smtClean="0"/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tr-TR" sz="1600" dirty="0" smtClean="0"/>
              <a:t>CMM, asıl olarak, olgun olmayan bir süreçten olgun ve disiplinli bir sürece giden evrimsel bir yol çizer.</a:t>
            </a:r>
          </a:p>
        </p:txBody>
      </p:sp>
      <p:sp>
        <p:nvSpPr>
          <p:cNvPr id="8" name="7 Dikdörtgen"/>
          <p:cNvSpPr/>
          <p:nvPr/>
        </p:nvSpPr>
        <p:spPr>
          <a:xfrm>
            <a:off x="3203848" y="5960154"/>
            <a:ext cx="50760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50" dirty="0" smtClean="0"/>
              <a:t>1-Başarının bireysel gayretlere dayandığı, çok az sayıda sürecin tanımlı olduğu</a:t>
            </a:r>
            <a:endParaRPr lang="tr-TR" sz="1050" dirty="0"/>
          </a:p>
        </p:txBody>
      </p:sp>
      <p:sp>
        <p:nvSpPr>
          <p:cNvPr id="9" name="8 Dikdörtgen"/>
          <p:cNvSpPr/>
          <p:nvPr/>
        </p:nvSpPr>
        <p:spPr>
          <a:xfrm>
            <a:off x="4067944" y="5517232"/>
            <a:ext cx="48965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50" dirty="0" smtClean="0"/>
              <a:t>2-Maliyet, süre ve fonksiyon denetimlerinin yapılabildiği temel proje yönetimi unsurları 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4644008" y="4509120"/>
            <a:ext cx="439248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050" dirty="0" smtClean="0"/>
              <a:t>3-Yönetim ve mühendislik aktiviteleri için yazılım geliştirme süreçleri tanımlanmış, </a:t>
            </a:r>
            <a:r>
              <a:rPr lang="tr-TR" sz="1050" dirty="0" err="1" smtClean="0"/>
              <a:t>dokümante</a:t>
            </a:r>
            <a:r>
              <a:rPr lang="tr-TR" sz="1050" dirty="0" smtClean="0"/>
              <a:t> edilmiş ve standart haline getirilerek, organizasyona entegre edilmiştir. Bütün projeler, organizasyonun onaylanmış yazılım sürecinin o proje için </a:t>
            </a:r>
            <a:r>
              <a:rPr lang="tr-TR" sz="1050" dirty="0" err="1" smtClean="0"/>
              <a:t>modifiye</a:t>
            </a:r>
            <a:r>
              <a:rPr lang="tr-TR" sz="1050" dirty="0" smtClean="0"/>
              <a:t> edilmiş bir versiyonu ile yürütülmektedir.</a:t>
            </a:r>
          </a:p>
          <a:p>
            <a:pPr algn="just"/>
            <a:endParaRPr lang="tr-TR" sz="1050" dirty="0"/>
          </a:p>
        </p:txBody>
      </p:sp>
      <p:sp>
        <p:nvSpPr>
          <p:cNvPr id="11" name="10 Dikdörtgen"/>
          <p:cNvSpPr/>
          <p:nvPr/>
        </p:nvSpPr>
        <p:spPr>
          <a:xfrm>
            <a:off x="6372200" y="2924944"/>
            <a:ext cx="241176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50" dirty="0" smtClean="0"/>
              <a:t>5-Süreçler sürekli olarak nicel bilgilere dayandırılarak optimize edilmektedir</a:t>
            </a:r>
            <a:endParaRPr lang="tr-TR" sz="1050" dirty="0"/>
          </a:p>
        </p:txBody>
      </p:sp>
      <p:sp>
        <p:nvSpPr>
          <p:cNvPr id="12" name="11 Dikdörtgen"/>
          <p:cNvSpPr/>
          <p:nvPr/>
        </p:nvSpPr>
        <p:spPr>
          <a:xfrm>
            <a:off x="5515025" y="3778731"/>
            <a:ext cx="360040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050" dirty="0" smtClean="0"/>
              <a:t>4-Yazılım geliştirme süreci ve kalite kontrolü ile ilgili olarak gerekli metrikler toplanmaktadır. Süreç ve ürünler nicel olarak anlaşılmakta ve kontrol edilmektedir. </a:t>
            </a:r>
          </a:p>
          <a:p>
            <a:pPr algn="just"/>
            <a:r>
              <a:rPr lang="tr-TR" sz="1200" dirty="0" smtClean="0"/>
              <a:t/>
            </a:r>
            <a:br>
              <a:rPr lang="tr-TR" sz="1200" dirty="0" smtClean="0"/>
            </a:br>
            <a:endParaRPr lang="tr-TR" sz="12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5929" y="1421161"/>
            <a:ext cx="7984503" cy="1503784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Etkin bir yazılım geliştirme sürecinin anahtar elemanlarını tanımlayan bir çerçeve model olarak, Amerika Savunma Bakanlığı’nın 1980’ler de ortaya çıkan bir yazılım geliştirme sürecidir.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1228</TotalTime>
  <Words>1492</Words>
  <Application>Microsoft Office PowerPoint</Application>
  <PresentationFormat>Ekran Gösterisi (4:3)</PresentationFormat>
  <Paragraphs>285</Paragraphs>
  <Slides>33</Slides>
  <Notes>3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43" baseType="lpstr">
      <vt:lpstr>ＭＳ Ｐゴシック</vt:lpstr>
      <vt:lpstr>Arial</vt:lpstr>
      <vt:lpstr>Batang</vt:lpstr>
      <vt:lpstr>Bookman Old Style</vt:lpstr>
      <vt:lpstr>Gill Sans MT</vt:lpstr>
      <vt:lpstr>Segoe Print</vt:lpstr>
      <vt:lpstr>Wingdings</vt:lpstr>
      <vt:lpstr>Wingdings 3</vt:lpstr>
      <vt:lpstr>Kaynak</vt:lpstr>
      <vt:lpstr>Bit Eşlem Resmi</vt:lpstr>
      <vt:lpstr>YAZILIM   KALİTE GÜVENCESİ</vt:lpstr>
      <vt:lpstr>İçerik</vt:lpstr>
      <vt:lpstr>Kaliteli Yazılım Nasıl olmalıdır?</vt:lpstr>
      <vt:lpstr>Yazılımın Kalite Güvencesi</vt:lpstr>
      <vt:lpstr>1.Yazılımın Kalite Etkenleri</vt:lpstr>
      <vt:lpstr>1.Yazılımın Kalite Etkenleri</vt:lpstr>
      <vt:lpstr>PowerPoint Sunusu</vt:lpstr>
      <vt:lpstr>3. Kalite Sistem Standartları</vt:lpstr>
      <vt:lpstr>CMM(Capability Maturity Model)  (Yetenek Olgunluk Modeli) </vt:lpstr>
      <vt:lpstr>CMM’nin yapısında şunlar vardır;</vt:lpstr>
      <vt:lpstr>1.1.CMMI</vt:lpstr>
      <vt:lpstr>2. SPICE (Software Process Improvement and Capability Etermination)</vt:lpstr>
      <vt:lpstr>3.ISO 9000</vt:lpstr>
      <vt:lpstr>ISO 9001</vt:lpstr>
      <vt:lpstr>4. Gözden Geçirme</vt:lpstr>
      <vt:lpstr>4. Gözden Geçirme</vt:lpstr>
      <vt:lpstr>5. Kalite Güvence Yöntemi</vt:lpstr>
      <vt:lpstr>6. Kalite Güvence Testleri </vt:lpstr>
      <vt:lpstr>7. Kalite  Ekip Yapısı</vt:lpstr>
      <vt:lpstr>Kalite Ekibinin  Oluşturulması</vt:lpstr>
      <vt:lpstr>Kalite Ekibinin  Oluşturulması</vt:lpstr>
      <vt:lpstr>Kalite Ekibinin  Oluşturulması</vt:lpstr>
      <vt:lpstr>8. Yazılım Kalite Metrikleri (Ölçüm)</vt:lpstr>
      <vt:lpstr>8. Yazılım Kalite Metrikleri (Ölçüm)</vt:lpstr>
      <vt:lpstr>8. Yazılım Kalite Metrikleri (Ölçüm)</vt:lpstr>
      <vt:lpstr>Kalite Güvence  için  Örnek Sorular</vt:lpstr>
      <vt:lpstr>Sistem Mühendisleri İçin Sorular</vt:lpstr>
      <vt:lpstr>Yazılım Proje Planlaması İçin Sorular </vt:lpstr>
      <vt:lpstr>Yazılım isterler Çözümlemesi Gözden Geçirmesi İçin Sorular</vt:lpstr>
      <vt:lpstr>Ön Tasarım Gözden Geçirmek İçin Sorular</vt:lpstr>
      <vt:lpstr>Kritik Tasarım Gözden Geçirmesi İçin Sorular</vt:lpstr>
      <vt:lpstr>Yazılım Bakımı Soruları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YAZILIM MÜHENDİSLİĞİ</dc:title>
  <dc:creator>dilek</dc:creator>
  <cp:lastModifiedBy>Sau</cp:lastModifiedBy>
  <cp:revision>67</cp:revision>
  <dcterms:created xsi:type="dcterms:W3CDTF">2006-05-06T21:07:10Z</dcterms:created>
  <dcterms:modified xsi:type="dcterms:W3CDTF">2019-04-01T08:46:44Z</dcterms:modified>
</cp:coreProperties>
</file>