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63" r:id="rId4"/>
    <p:sldId id="264" r:id="rId5"/>
    <p:sldId id="266" r:id="rId6"/>
    <p:sldId id="276" r:id="rId7"/>
    <p:sldId id="267" r:id="rId8"/>
    <p:sldId id="268" r:id="rId9"/>
    <p:sldId id="269" r:id="rId10"/>
    <p:sldId id="275" r:id="rId11"/>
    <p:sldId id="271" r:id="rId12"/>
    <p:sldId id="272" r:id="rId13"/>
    <p:sldId id="274" r:id="rId14"/>
    <p:sldId id="273" r:id="rId1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D46F-91D9-4951-9811-50978E2EFF2C}" type="datetimeFigureOut">
              <a:rPr lang="tr-TR" smtClean="0"/>
              <a:t>26.02.2024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1B61-B367-4E83-9D30-2B6C2A0789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8765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D46F-91D9-4951-9811-50978E2EFF2C}" type="datetimeFigureOut">
              <a:rPr lang="tr-TR" smtClean="0"/>
              <a:t>26.02.2024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1B61-B367-4E83-9D30-2B6C2A0789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26993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D46F-91D9-4951-9811-50978E2EFF2C}" type="datetimeFigureOut">
              <a:rPr lang="tr-TR" smtClean="0"/>
              <a:t>26.02.2024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1B61-B367-4E83-9D30-2B6C2A0789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47847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D46F-91D9-4951-9811-50978E2EFF2C}" type="datetimeFigureOut">
              <a:rPr lang="tr-TR" smtClean="0"/>
              <a:t>26.02.2024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1B61-B367-4E83-9D30-2B6C2A0789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2847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D46F-91D9-4951-9811-50978E2EFF2C}" type="datetimeFigureOut">
              <a:rPr lang="tr-TR" smtClean="0"/>
              <a:t>26.02.2024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1B61-B367-4E83-9D30-2B6C2A0789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1925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D46F-91D9-4951-9811-50978E2EFF2C}" type="datetimeFigureOut">
              <a:rPr lang="tr-TR" smtClean="0"/>
              <a:t>26.02.2024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1B61-B367-4E83-9D30-2B6C2A0789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032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D46F-91D9-4951-9811-50978E2EFF2C}" type="datetimeFigureOut">
              <a:rPr lang="tr-TR" smtClean="0"/>
              <a:t>26.02.2024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1B61-B367-4E83-9D30-2B6C2A0789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55549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D46F-91D9-4951-9811-50978E2EFF2C}" type="datetimeFigureOut">
              <a:rPr lang="tr-TR" smtClean="0"/>
              <a:t>26.02.2024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1B61-B367-4E83-9D30-2B6C2A0789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69811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D46F-91D9-4951-9811-50978E2EFF2C}" type="datetimeFigureOut">
              <a:rPr lang="tr-TR" smtClean="0"/>
              <a:t>26.02.2024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1B61-B367-4E83-9D30-2B6C2A0789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07910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D46F-91D9-4951-9811-50978E2EFF2C}" type="datetimeFigureOut">
              <a:rPr lang="tr-TR" smtClean="0"/>
              <a:t>26.02.2024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1B61-B367-4E83-9D30-2B6C2A0789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24017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D46F-91D9-4951-9811-50978E2EFF2C}" type="datetimeFigureOut">
              <a:rPr lang="tr-TR" smtClean="0"/>
              <a:t>26.02.2024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1B61-B367-4E83-9D30-2B6C2A0789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54021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4D46F-91D9-4951-9811-50978E2EFF2C}" type="datetimeFigureOut">
              <a:rPr lang="tr-TR" smtClean="0"/>
              <a:t>26.02.2024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81B61-B367-4E83-9D30-2B6C2A0789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74843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emf"/><Relationship Id="rId5" Type="http://schemas.openxmlformats.org/officeDocument/2006/relationships/image" Target="../media/image59.emf"/><Relationship Id="rId4" Type="http://schemas.openxmlformats.org/officeDocument/2006/relationships/image" Target="../media/image58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12" Type="http://schemas.openxmlformats.org/officeDocument/2006/relationships/image" Target="../media/image71.png"/><Relationship Id="rId2" Type="http://schemas.openxmlformats.org/officeDocument/2006/relationships/image" Target="../media/image6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5" Type="http://schemas.openxmlformats.org/officeDocument/2006/relationships/image" Target="../media/image6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Yinelemeli (</a:t>
            </a:r>
            <a:r>
              <a:rPr lang="tr-TR" dirty="0" err="1"/>
              <a:t>Iterative</a:t>
            </a:r>
            <a:r>
              <a:rPr lang="tr-TR" dirty="0"/>
              <a:t>) Algoritmalar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Analiz</a:t>
            </a:r>
          </a:p>
        </p:txBody>
      </p:sp>
    </p:spTree>
    <p:extLst>
      <p:ext uri="{BB962C8B-B14F-4D97-AF65-F5344CB8AC3E}">
        <p14:creationId xmlns:p14="http://schemas.microsoft.com/office/powerpoint/2010/main" val="168877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HızlıSıralama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Best Case</a:t>
            </a:r>
          </a:p>
        </p:txBody>
      </p:sp>
    </p:spTree>
    <p:extLst>
      <p:ext uri="{BB962C8B-B14F-4D97-AF65-F5344CB8AC3E}">
        <p14:creationId xmlns:p14="http://schemas.microsoft.com/office/powerpoint/2010/main" val="2253102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" y="802005"/>
            <a:ext cx="4057650" cy="47625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202" y="716280"/>
            <a:ext cx="3000375" cy="56197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0220" y="677006"/>
            <a:ext cx="2171700" cy="59055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" y="1667827"/>
            <a:ext cx="7829550" cy="962025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9137" y="1511396"/>
            <a:ext cx="3871913" cy="865091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395" y="3019424"/>
            <a:ext cx="6753225" cy="1162050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65620" y="2915602"/>
            <a:ext cx="4400550" cy="866775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98067" y="3865245"/>
            <a:ext cx="4619625" cy="1162050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7645" y="5027295"/>
            <a:ext cx="5924550" cy="1809750"/>
          </a:xfrm>
          <a:prstGeom prst="rect">
            <a:avLst/>
          </a:prstGeom>
        </p:spPr>
      </p:pic>
      <p:pic>
        <p:nvPicPr>
          <p:cNvPr id="13" name="Resim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65620" y="5468302"/>
            <a:ext cx="360045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5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210" y="0"/>
            <a:ext cx="2171700" cy="59055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017" y="866775"/>
            <a:ext cx="10715625" cy="226695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512" y="2881313"/>
            <a:ext cx="8258175" cy="1514475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275" y="4300536"/>
            <a:ext cx="6810375" cy="1276350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7262" y="5476872"/>
            <a:ext cx="828675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673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9527" y="243840"/>
            <a:ext cx="2409825" cy="609600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5215" y="420052"/>
            <a:ext cx="1504950" cy="257175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7453" y="853440"/>
            <a:ext cx="6763798" cy="3980368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705" y="5349240"/>
            <a:ext cx="6358917" cy="1162023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93758" y="5349240"/>
            <a:ext cx="2874986" cy="92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7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370" y="227666"/>
            <a:ext cx="2970517" cy="732454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15" y="1108710"/>
            <a:ext cx="2038350" cy="457200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922" y="1688782"/>
            <a:ext cx="2314575" cy="60007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451" y="2255997"/>
            <a:ext cx="2895600" cy="52387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9667" y="2769870"/>
            <a:ext cx="428625" cy="15240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3922" y="2982278"/>
            <a:ext cx="3724275" cy="609600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8667" y="3657602"/>
            <a:ext cx="4505325" cy="581025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6767" y="4598670"/>
            <a:ext cx="685800" cy="266700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21192" y="4161474"/>
            <a:ext cx="3352800" cy="219075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78292" y="4603432"/>
            <a:ext cx="866775" cy="257175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03922" y="5269231"/>
            <a:ext cx="86677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388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Özyineli</a:t>
            </a:r>
            <a:r>
              <a:rPr lang="tr-TR" dirty="0"/>
              <a:t> Algoritmalar(</a:t>
            </a:r>
            <a:r>
              <a:rPr lang="tr-TR" dirty="0" err="1"/>
              <a:t>Recursive</a:t>
            </a:r>
            <a:r>
              <a:rPr lang="tr-TR" dirty="0"/>
              <a:t> </a:t>
            </a:r>
            <a:r>
              <a:rPr lang="tr-TR" dirty="0" err="1"/>
              <a:t>Algorithms</a:t>
            </a:r>
            <a:r>
              <a:rPr lang="tr-TR" dirty="0"/>
              <a:t>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tr-TR" dirty="0"/>
              <a:t>Analiz</a:t>
            </a:r>
          </a:p>
        </p:txBody>
      </p:sp>
    </p:spTree>
    <p:extLst>
      <p:ext uri="{BB962C8B-B14F-4D97-AF65-F5344CB8AC3E}">
        <p14:creationId xmlns:p14="http://schemas.microsoft.com/office/powerpoint/2010/main" val="1365765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465" y="217527"/>
            <a:ext cx="3086146" cy="996315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62" y="2140267"/>
            <a:ext cx="4765968" cy="614363"/>
          </a:xfrm>
          <a:prstGeom prst="rect">
            <a:avLst/>
          </a:prstGeom>
        </p:spPr>
      </p:pic>
      <p:sp>
        <p:nvSpPr>
          <p:cNvPr id="4" name="Metin kutusu 3"/>
          <p:cNvSpPr txBox="1"/>
          <p:nvPr/>
        </p:nvSpPr>
        <p:spPr>
          <a:xfrm>
            <a:off x="7123906" y="453506"/>
            <a:ext cx="505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Çalışma zamanı analizini yapınız?</a:t>
            </a: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2061" y="2891790"/>
            <a:ext cx="4850288" cy="63555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2061" y="3527345"/>
            <a:ext cx="6338903" cy="687943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2061" y="4215288"/>
            <a:ext cx="885825" cy="219075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72927" y="4434363"/>
            <a:ext cx="8177950" cy="566501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72927" y="5122306"/>
            <a:ext cx="7538711" cy="555784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87227" y="5843111"/>
            <a:ext cx="2355533" cy="915363"/>
          </a:xfrm>
          <a:prstGeom prst="rect">
            <a:avLst/>
          </a:prstGeom>
        </p:spPr>
      </p:pic>
      <p:sp>
        <p:nvSpPr>
          <p:cNvPr id="11" name="Metin kutusu 10"/>
          <p:cNvSpPr txBox="1"/>
          <p:nvPr/>
        </p:nvSpPr>
        <p:spPr>
          <a:xfrm>
            <a:off x="16375" y="344089"/>
            <a:ext cx="1456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Örnek:</a:t>
            </a:r>
          </a:p>
        </p:txBody>
      </p:sp>
    </p:spTree>
    <p:extLst>
      <p:ext uri="{BB962C8B-B14F-4D97-AF65-F5344CB8AC3E}">
        <p14:creationId xmlns:p14="http://schemas.microsoft.com/office/powerpoint/2010/main" val="1638658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3844773" y="0"/>
            <a:ext cx="41790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0" i="0" u="none" strike="noStrike" baseline="0" dirty="0" err="1">
                <a:latin typeface="CMBX12"/>
              </a:rPr>
              <a:t>Induction</a:t>
            </a:r>
            <a:r>
              <a:rPr lang="tr-TR" b="0" i="0" u="none" strike="noStrike" baseline="0" dirty="0">
                <a:latin typeface="CMBX12"/>
              </a:rPr>
              <a:t>, </a:t>
            </a:r>
            <a:r>
              <a:rPr lang="tr-TR" b="0" i="0" u="none" strike="noStrike" baseline="0" dirty="0" err="1">
                <a:latin typeface="CMBX12"/>
              </a:rPr>
              <a:t>unfolding</a:t>
            </a:r>
            <a:r>
              <a:rPr lang="tr-TR" b="0" i="0" u="none" strike="noStrike" baseline="0" dirty="0">
                <a:latin typeface="CMBX12"/>
              </a:rPr>
              <a:t>, </a:t>
            </a:r>
            <a:r>
              <a:rPr lang="tr-TR" b="0" i="0" u="none" strike="noStrike" baseline="0" dirty="0" err="1">
                <a:latin typeface="CMBX12"/>
              </a:rPr>
              <a:t>recursion</a:t>
            </a:r>
            <a:r>
              <a:rPr lang="tr-TR" b="0" i="0" u="none" strike="noStrike" baseline="0" dirty="0">
                <a:latin typeface="CMBX12"/>
              </a:rPr>
              <a:t> </a:t>
            </a:r>
            <a:r>
              <a:rPr lang="tr-TR" b="0" i="0" u="none" strike="noStrike" baseline="0" dirty="0" err="1">
                <a:latin typeface="CMBX12"/>
              </a:rPr>
              <a:t>trees</a:t>
            </a:r>
            <a:endParaRPr lang="tr-TR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143" y="689641"/>
            <a:ext cx="3016612" cy="1001999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143" y="2054542"/>
            <a:ext cx="3371850" cy="485775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4020992" y="2112763"/>
            <a:ext cx="2436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/>
              <a:t>=2(2T(n-2)+1)+1</a:t>
            </a:r>
          </a:p>
        </p:txBody>
      </p:sp>
      <p:sp>
        <p:nvSpPr>
          <p:cNvPr id="6" name="Metin kutusu 5"/>
          <p:cNvSpPr txBox="1"/>
          <p:nvPr/>
        </p:nvSpPr>
        <p:spPr>
          <a:xfrm>
            <a:off x="6825856" y="2112763"/>
            <a:ext cx="2592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/>
              <a:t>=4T(n-2)+2+1</a:t>
            </a:r>
          </a:p>
        </p:txBody>
      </p:sp>
      <p:sp>
        <p:nvSpPr>
          <p:cNvPr id="7" name="Metin kutusu 6"/>
          <p:cNvSpPr txBox="1"/>
          <p:nvPr/>
        </p:nvSpPr>
        <p:spPr>
          <a:xfrm>
            <a:off x="6825856" y="2508525"/>
            <a:ext cx="247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/>
              <a:t>=8T(n-3)+4+2+1</a:t>
            </a:r>
          </a:p>
        </p:txBody>
      </p:sp>
      <p:sp>
        <p:nvSpPr>
          <p:cNvPr id="8" name="Metin kutusu 7"/>
          <p:cNvSpPr txBox="1"/>
          <p:nvPr/>
        </p:nvSpPr>
        <p:spPr>
          <a:xfrm>
            <a:off x="6825856" y="2904287"/>
            <a:ext cx="3003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/>
              <a:t>=16T(n-4)+8+4+2+1</a:t>
            </a:r>
          </a:p>
        </p:txBody>
      </p:sp>
      <p:sp>
        <p:nvSpPr>
          <p:cNvPr id="9" name="Metin kutusu 8"/>
          <p:cNvSpPr txBox="1"/>
          <p:nvPr/>
        </p:nvSpPr>
        <p:spPr>
          <a:xfrm>
            <a:off x="6951586" y="3365952"/>
            <a:ext cx="3003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/>
              <a:t>=……..</a:t>
            </a:r>
          </a:p>
        </p:txBody>
      </p:sp>
      <p:pic>
        <p:nvPicPr>
          <p:cNvPr id="12" name="Resim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7032" y="4546163"/>
            <a:ext cx="5362575" cy="523875"/>
          </a:xfrm>
          <a:prstGeom prst="rect">
            <a:avLst/>
          </a:prstGeom>
        </p:spPr>
      </p:pic>
      <p:pic>
        <p:nvPicPr>
          <p:cNvPr id="13" name="Resim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0880" y="5337687"/>
            <a:ext cx="4732972" cy="647244"/>
          </a:xfrm>
          <a:prstGeom prst="rect">
            <a:avLst/>
          </a:prstGeom>
        </p:spPr>
      </p:pic>
      <p:pic>
        <p:nvPicPr>
          <p:cNvPr id="14" name="Resim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4316" y="6172200"/>
            <a:ext cx="6086475" cy="685800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77316" y="3869413"/>
            <a:ext cx="3933825" cy="542925"/>
          </a:xfrm>
          <a:prstGeom prst="rect">
            <a:avLst/>
          </a:prstGeom>
        </p:spPr>
      </p:pic>
      <p:sp>
        <p:nvSpPr>
          <p:cNvPr id="15" name="Dikdörtgen 14"/>
          <p:cNvSpPr/>
          <p:nvPr/>
        </p:nvSpPr>
        <p:spPr>
          <a:xfrm>
            <a:off x="1060383" y="4188648"/>
            <a:ext cx="41790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>
                <a:latin typeface="CMBX12"/>
              </a:rPr>
              <a:t>HANOI</a:t>
            </a:r>
            <a:r>
              <a:rPr lang="tr-TR" dirty="0">
                <a:latin typeface="CMBX12"/>
              </a:rPr>
              <a:t> KULELERİ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0729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8" grpId="0"/>
      <p:bldP spid="9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8185" y="164783"/>
            <a:ext cx="2026019" cy="795338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059" y="1183957"/>
            <a:ext cx="5924550" cy="3209925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4204" y="1006554"/>
            <a:ext cx="3666278" cy="532447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4752" y="1999654"/>
            <a:ext cx="3228975" cy="68580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87939" y="1585436"/>
            <a:ext cx="733425" cy="276225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34250" y="3146107"/>
            <a:ext cx="4857750" cy="1247775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67737" y="5066822"/>
            <a:ext cx="145732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8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Hızlı Sıralama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Worst</a:t>
            </a:r>
            <a:r>
              <a:rPr lang="tr-TR" dirty="0"/>
              <a:t> Case</a:t>
            </a:r>
          </a:p>
        </p:txBody>
      </p:sp>
    </p:spTree>
    <p:extLst>
      <p:ext uri="{BB962C8B-B14F-4D97-AF65-F5344CB8AC3E}">
        <p14:creationId xmlns:p14="http://schemas.microsoft.com/office/powerpoint/2010/main" val="3414046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" y="457200"/>
            <a:ext cx="6019800" cy="685800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3947" y="252412"/>
            <a:ext cx="2447925" cy="638175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870" y="1263015"/>
            <a:ext cx="5924550" cy="74295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295" y="2125980"/>
            <a:ext cx="5981700" cy="71437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367" y="2688907"/>
            <a:ext cx="7248525" cy="771525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4367" y="3460432"/>
            <a:ext cx="7296150" cy="971550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4407" y="4431982"/>
            <a:ext cx="4848225" cy="600075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8620" y="5052059"/>
            <a:ext cx="8515350" cy="828675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8642" y="5833109"/>
            <a:ext cx="738187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8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22" y="0"/>
            <a:ext cx="9324975" cy="1047750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22" y="1196340"/>
            <a:ext cx="7972425" cy="990600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655" y="4323397"/>
            <a:ext cx="6648450" cy="157162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090" y="2863215"/>
            <a:ext cx="96393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583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082" y="437197"/>
            <a:ext cx="9120188" cy="771525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12" y="1357312"/>
            <a:ext cx="3848100" cy="485775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2502" y="1357312"/>
            <a:ext cx="7153275" cy="60007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351" y="2509836"/>
            <a:ext cx="5457825" cy="183832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5525" y="2305049"/>
            <a:ext cx="6086475" cy="224790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247" y="5649275"/>
            <a:ext cx="5410200" cy="723900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45642" y="5068250"/>
            <a:ext cx="441007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6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62</Words>
  <Application>Microsoft Office PowerPoint</Application>
  <PresentationFormat>Geniş ekran</PresentationFormat>
  <Paragraphs>17</Paragraphs>
  <Slides>14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CMBX12</vt:lpstr>
      <vt:lpstr>Office Teması</vt:lpstr>
      <vt:lpstr>Yinelemeli (Iterative) Algoritmalar</vt:lpstr>
      <vt:lpstr>Özyineli Algoritmalar(Recursive Algorithms)</vt:lpstr>
      <vt:lpstr>PowerPoint Sunusu</vt:lpstr>
      <vt:lpstr>PowerPoint Sunusu</vt:lpstr>
      <vt:lpstr>PowerPoint Sunusu</vt:lpstr>
      <vt:lpstr>Hızlı Sıralama</vt:lpstr>
      <vt:lpstr>PowerPoint Sunusu</vt:lpstr>
      <vt:lpstr>PowerPoint Sunusu</vt:lpstr>
      <vt:lpstr>PowerPoint Sunusu</vt:lpstr>
      <vt:lpstr>HızlıSıralama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Yinelemeli (Iterative) Algoritmalar</dc:title>
  <dc:creator>Toshiba</dc:creator>
  <cp:lastModifiedBy>Sau</cp:lastModifiedBy>
  <cp:revision>32</cp:revision>
  <dcterms:created xsi:type="dcterms:W3CDTF">2020-07-19T13:52:55Z</dcterms:created>
  <dcterms:modified xsi:type="dcterms:W3CDTF">2024-02-26T09:06:19Z</dcterms:modified>
</cp:coreProperties>
</file>