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1" r:id="rId7"/>
    <p:sldId id="260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4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9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5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4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78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7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8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88C3-F30B-4691-8665-6208A5CD4828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3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76" y="96202"/>
            <a:ext cx="6574301" cy="80676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02" y="1028700"/>
            <a:ext cx="6171248" cy="542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18" y="2753677"/>
            <a:ext cx="969098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59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25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147" y="296227"/>
            <a:ext cx="2981325" cy="847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2" y="907710"/>
            <a:ext cx="3638550" cy="314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39" y="2032629"/>
            <a:ext cx="2162175" cy="381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632" y="1879742"/>
            <a:ext cx="1590675" cy="333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" y="3270881"/>
            <a:ext cx="2343150" cy="3810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329" y="3251831"/>
            <a:ext cx="1466850" cy="400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632" y="3185149"/>
            <a:ext cx="2447925" cy="323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857" y="4320537"/>
            <a:ext cx="2143125" cy="3048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4632" y="4229097"/>
            <a:ext cx="1333500" cy="3048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5857" y="5467349"/>
            <a:ext cx="2209800" cy="2857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4632" y="5235871"/>
            <a:ext cx="1466850" cy="3143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3355" y="59744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7" y="3325177"/>
            <a:ext cx="4642813" cy="72104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34" y="3223260"/>
            <a:ext cx="4240649" cy="73818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3" y="4377690"/>
            <a:ext cx="3657600" cy="914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62" y="4243388"/>
            <a:ext cx="3999545" cy="9229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897" y="787717"/>
            <a:ext cx="2981325" cy="847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505" y="94297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490436"/>
            <a:ext cx="5314950" cy="76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04" y="3527584"/>
            <a:ext cx="4976011" cy="7248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92" y="5100637"/>
            <a:ext cx="3723845" cy="6715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547" y="4906803"/>
            <a:ext cx="3839528" cy="105918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135" y="879157"/>
            <a:ext cx="4505487" cy="128111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815" y="93107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" y="3573721"/>
            <a:ext cx="5289445" cy="92678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17" y="3719395"/>
            <a:ext cx="4191953" cy="7811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5" y="5216842"/>
            <a:ext cx="4657537" cy="1012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17" y="5487353"/>
            <a:ext cx="4643465" cy="7419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521" y="1102071"/>
            <a:ext cx="6957131" cy="19782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870" y="29929"/>
            <a:ext cx="7003711" cy="7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0725150" cy="59626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" y="6125527"/>
            <a:ext cx="2562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2" y="285750"/>
            <a:ext cx="5041106" cy="8343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92" y="1204912"/>
            <a:ext cx="1704975" cy="333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1204912"/>
            <a:ext cx="1800225" cy="390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977" y="1243012"/>
            <a:ext cx="847725" cy="3524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052" y="1920240"/>
            <a:ext cx="2543175" cy="342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177" y="2843212"/>
            <a:ext cx="3733800" cy="8286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2498" y="3024186"/>
            <a:ext cx="742950" cy="4667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952" y="3167061"/>
            <a:ext cx="828675" cy="323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322" y="4976812"/>
            <a:ext cx="8753475" cy="15049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2538" y="4277677"/>
            <a:ext cx="1943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326707"/>
            <a:ext cx="3990975" cy="6953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0" y="1238250"/>
            <a:ext cx="5410200" cy="381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162" y="1238250"/>
            <a:ext cx="904875" cy="3905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007" y="2079307"/>
            <a:ext cx="2562225" cy="390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907" y="2469832"/>
            <a:ext cx="2600325" cy="428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544" y="3125151"/>
            <a:ext cx="3829050" cy="3905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2970" y="6189345"/>
            <a:ext cx="2171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762124"/>
            <a:ext cx="4721945" cy="33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0</Words>
  <Application>Microsoft Office PowerPoint</Application>
  <PresentationFormat>Geniş ekran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Sau</cp:lastModifiedBy>
  <cp:revision>15</cp:revision>
  <dcterms:created xsi:type="dcterms:W3CDTF">2022-03-22T20:34:06Z</dcterms:created>
  <dcterms:modified xsi:type="dcterms:W3CDTF">2023-03-31T16:00:51Z</dcterms:modified>
</cp:coreProperties>
</file>