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16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74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07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71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824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23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29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76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8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0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238D-8F8A-495D-8920-A61DC316291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2444-0C6E-4835-843B-BD7B569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40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240030"/>
            <a:ext cx="8675245" cy="636651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38" y="1796625"/>
            <a:ext cx="4037264" cy="28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9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58" y="470745"/>
            <a:ext cx="4037264" cy="280966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" y="408622"/>
            <a:ext cx="6433185" cy="61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" y="0"/>
            <a:ext cx="8753475" cy="11144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" y="1354455"/>
            <a:ext cx="6905625" cy="2000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838" y="1796625"/>
            <a:ext cx="4037264" cy="28096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" y="3733800"/>
            <a:ext cx="7762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0</Words>
  <Application>Microsoft Office PowerPoint</Application>
  <PresentationFormat>Geniş ekran</PresentationFormat>
  <Paragraphs>0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Sau</cp:lastModifiedBy>
  <cp:revision>3</cp:revision>
  <dcterms:created xsi:type="dcterms:W3CDTF">2020-04-05T21:20:37Z</dcterms:created>
  <dcterms:modified xsi:type="dcterms:W3CDTF">2023-05-04T17:30:06Z</dcterms:modified>
</cp:coreProperties>
</file>