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7" r:id="rId9"/>
    <p:sldId id="268" r:id="rId10"/>
    <p:sldId id="266" r:id="rId11"/>
    <p:sldId id="269" r:id="rId12"/>
    <p:sldId id="270" r:id="rId13"/>
    <p:sldId id="271" r:id="rId14"/>
    <p:sldId id="275" r:id="rId15"/>
    <p:sldId id="274" r:id="rId16"/>
    <p:sldId id="276" r:id="rId17"/>
    <p:sldId id="273" r:id="rId18"/>
    <p:sldId id="279" r:id="rId19"/>
    <p:sldId id="280" r:id="rId20"/>
    <p:sldId id="278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97C72-730F-DC59-D88A-0E45B442BF68}" v="2053" dt="2025-02-10T13:12:02.274"/>
    <p1510:client id="{2ED472D1-8447-D613-5EB3-96FD42E93A8A}" v="53" dt="2025-02-10T15:09:50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hya MANSOUB" userId="S::yahya.mansoub@um6p.ma::d1d65b0f-ac27-4ae8-943b-5377c0d30b71" providerId="AD" clId="Web-{14997C72-730F-DC59-D88A-0E45B442BF68}"/>
    <pc:docChg chg="addSld delSld modSld">
      <pc:chgData name="Yahya MANSOUB" userId="S::yahya.mansoub@um6p.ma::d1d65b0f-ac27-4ae8-943b-5377c0d30b71" providerId="AD" clId="Web-{14997C72-730F-DC59-D88A-0E45B442BF68}" dt="2025-02-10T13:12:02.274" v="2026" actId="1076"/>
      <pc:docMkLst>
        <pc:docMk/>
      </pc:docMkLst>
      <pc:sldChg chg="addSp modSp mod setBg">
        <pc:chgData name="Yahya MANSOUB" userId="S::yahya.mansoub@um6p.ma::d1d65b0f-ac27-4ae8-943b-5377c0d30b71" providerId="AD" clId="Web-{14997C72-730F-DC59-D88A-0E45B442BF68}" dt="2025-02-10T10:58:18.731" v="55" actId="20577"/>
        <pc:sldMkLst>
          <pc:docMk/>
          <pc:sldMk cId="3784089036" sldId="256"/>
        </pc:sldMkLst>
        <pc:spChg chg="mod">
          <ac:chgData name="Yahya MANSOUB" userId="S::yahya.mansoub@um6p.ma::d1d65b0f-ac27-4ae8-943b-5377c0d30b71" providerId="AD" clId="Web-{14997C72-730F-DC59-D88A-0E45B442BF68}" dt="2025-02-10T10:57:04.853" v="7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Yahya MANSOUB" userId="S::yahya.mansoub@um6p.ma::d1d65b0f-ac27-4ae8-943b-5377c0d30b71" providerId="AD" clId="Web-{14997C72-730F-DC59-D88A-0E45B442BF68}" dt="2025-02-10T10:58:18.731" v="55" actId="20577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Yahya MANSOUB" userId="S::yahya.mansoub@um6p.ma::d1d65b0f-ac27-4ae8-943b-5377c0d30b71" providerId="AD" clId="Web-{14997C72-730F-DC59-D88A-0E45B442BF68}" dt="2025-02-10T10:54:14.300" v="0"/>
          <ac:spMkLst>
            <pc:docMk/>
            <pc:sldMk cId="3784089036" sldId="256"/>
            <ac:spMk id="8" creationId="{0E30439A-8A5B-46EC-8283-9B6B031D40D0}"/>
          </ac:spMkLst>
        </pc:spChg>
        <pc:spChg chg="add">
          <ac:chgData name="Yahya MANSOUB" userId="S::yahya.mansoub@um6p.ma::d1d65b0f-ac27-4ae8-943b-5377c0d30b71" providerId="AD" clId="Web-{14997C72-730F-DC59-D88A-0E45B442BF68}" dt="2025-02-10T10:54:14.300" v="0"/>
          <ac:spMkLst>
            <pc:docMk/>
            <pc:sldMk cId="3784089036" sldId="256"/>
            <ac:spMk id="10" creationId="{5CEAD642-85CF-4750-8432-7C80C901F001}"/>
          </ac:spMkLst>
        </pc:spChg>
        <pc:spChg chg="add">
          <ac:chgData name="Yahya MANSOUB" userId="S::yahya.mansoub@um6p.ma::d1d65b0f-ac27-4ae8-943b-5377c0d30b71" providerId="AD" clId="Web-{14997C72-730F-DC59-D88A-0E45B442BF68}" dt="2025-02-10T10:54:14.300" v="0"/>
          <ac:spMkLst>
            <pc:docMk/>
            <pc:sldMk cId="3784089036" sldId="256"/>
            <ac:spMk id="12" creationId="{FA33EEAE-15D5-4119-8C1E-89D943F911EF}"/>
          </ac:spMkLst>
        </pc:spChg>
        <pc:spChg chg="add">
          <ac:chgData name="Yahya MANSOUB" userId="S::yahya.mansoub@um6p.ma::d1d65b0f-ac27-4ae8-943b-5377c0d30b71" providerId="AD" clId="Web-{14997C72-730F-DC59-D88A-0E45B442BF68}" dt="2025-02-10T10:54:14.300" v="0"/>
          <ac:spMkLst>
            <pc:docMk/>
            <pc:sldMk cId="3784089036" sldId="256"/>
            <ac:spMk id="14" creationId="{730D8B3B-9B80-4025-B934-26DC7D7CD231}"/>
          </ac:spMkLst>
        </pc:spChg>
        <pc:spChg chg="add">
          <ac:chgData name="Yahya MANSOUB" userId="S::yahya.mansoub@um6p.ma::d1d65b0f-ac27-4ae8-943b-5377c0d30b71" providerId="AD" clId="Web-{14997C72-730F-DC59-D88A-0E45B442BF68}" dt="2025-02-10T10:54:14.300" v="0"/>
          <ac:spMkLst>
            <pc:docMk/>
            <pc:sldMk cId="3784089036" sldId="256"/>
            <ac:spMk id="16" creationId="{B5A1B09C-1565-46F8-B70F-621C5EB48A09}"/>
          </ac:spMkLst>
        </pc:spChg>
        <pc:spChg chg="add">
          <ac:chgData name="Yahya MANSOUB" userId="S::yahya.mansoub@um6p.ma::d1d65b0f-ac27-4ae8-943b-5377c0d30b71" providerId="AD" clId="Web-{14997C72-730F-DC59-D88A-0E45B442BF68}" dt="2025-02-10T10:54:14.300" v="0"/>
          <ac:spMkLst>
            <pc:docMk/>
            <pc:sldMk cId="3784089036" sldId="256"/>
            <ac:spMk id="18" creationId="{8C516CC8-80AC-446C-A56E-9F54B7210402}"/>
          </ac:spMkLst>
        </pc:spChg>
        <pc:spChg chg="add">
          <ac:chgData name="Yahya MANSOUB" userId="S::yahya.mansoub@um6p.ma::d1d65b0f-ac27-4ae8-943b-5377c0d30b71" providerId="AD" clId="Web-{14997C72-730F-DC59-D88A-0E45B442BF68}" dt="2025-02-10T10:54:14.300" v="0"/>
          <ac:spMkLst>
            <pc:docMk/>
            <pc:sldMk cId="3784089036" sldId="256"/>
            <ac:spMk id="20" creationId="{53947E58-F088-49F1-A3D1-DEA690192E84}"/>
          </ac:spMkLst>
        </pc:spChg>
      </pc:sldChg>
      <pc:sldChg chg="addSp delSp modSp new mod setBg">
        <pc:chgData name="Yahya MANSOUB" userId="S::yahya.mansoub@um6p.ma::d1d65b0f-ac27-4ae8-943b-5377c0d30b71" providerId="AD" clId="Web-{14997C72-730F-DC59-D88A-0E45B442BF68}" dt="2025-02-10T11:20:22.642" v="67"/>
        <pc:sldMkLst>
          <pc:docMk/>
          <pc:sldMk cId="2907498625" sldId="257"/>
        </pc:sldMkLst>
        <pc:spChg chg="mod">
          <ac:chgData name="Yahya MANSOUB" userId="S::yahya.mansoub@um6p.ma::d1d65b0f-ac27-4ae8-943b-5377c0d30b71" providerId="AD" clId="Web-{14997C72-730F-DC59-D88A-0E45B442BF68}" dt="2025-02-10T11:20:22.642" v="67"/>
          <ac:spMkLst>
            <pc:docMk/>
            <pc:sldMk cId="2907498625" sldId="257"/>
            <ac:spMk id="2" creationId="{ECA802D1-7776-414E-7602-1023064BFDD1}"/>
          </ac:spMkLst>
        </pc:spChg>
        <pc:spChg chg="del">
          <ac:chgData name="Yahya MANSOUB" userId="S::yahya.mansoub@um6p.ma::d1d65b0f-ac27-4ae8-943b-5377c0d30b71" providerId="AD" clId="Web-{14997C72-730F-DC59-D88A-0E45B442BF68}" dt="2025-02-10T11:20:22.642" v="67"/>
          <ac:spMkLst>
            <pc:docMk/>
            <pc:sldMk cId="2907498625" sldId="257"/>
            <ac:spMk id="3" creationId="{5FBC2BB2-9FA2-B05D-BC2F-ABDCF4EAA6F2}"/>
          </ac:spMkLst>
        </pc:spChg>
        <pc:spChg chg="add">
          <ac:chgData name="Yahya MANSOUB" userId="S::yahya.mansoub@um6p.ma::d1d65b0f-ac27-4ae8-943b-5377c0d30b71" providerId="AD" clId="Web-{14997C72-730F-DC59-D88A-0E45B442BF68}" dt="2025-02-10T11:20:22.642" v="67"/>
          <ac:spMkLst>
            <pc:docMk/>
            <pc:sldMk cId="2907498625" sldId="257"/>
            <ac:spMk id="10" creationId="{A3363022-C969-41E9-8EB2-E4C94908C1FA}"/>
          </ac:spMkLst>
        </pc:spChg>
        <pc:spChg chg="add">
          <ac:chgData name="Yahya MANSOUB" userId="S::yahya.mansoub@um6p.ma::d1d65b0f-ac27-4ae8-943b-5377c0d30b71" providerId="AD" clId="Web-{14997C72-730F-DC59-D88A-0E45B442BF68}" dt="2025-02-10T11:20:22.642" v="67"/>
          <ac:spMkLst>
            <pc:docMk/>
            <pc:sldMk cId="2907498625" sldId="257"/>
            <ac:spMk id="12" creationId="{8D1AD6B3-BE88-4CEB-BA17-790657CC4729}"/>
          </ac:spMkLst>
        </pc:spChg>
        <pc:grpChg chg="add">
          <ac:chgData name="Yahya MANSOUB" userId="S::yahya.mansoub@um6p.ma::d1d65b0f-ac27-4ae8-943b-5377c0d30b71" providerId="AD" clId="Web-{14997C72-730F-DC59-D88A-0E45B442BF68}" dt="2025-02-10T11:20:22.642" v="67"/>
          <ac:grpSpMkLst>
            <pc:docMk/>
            <pc:sldMk cId="2907498625" sldId="257"/>
            <ac:grpSpMk id="14" creationId="{89D1390B-7E13-4B4F-9CB2-391063412E54}"/>
          </ac:grpSpMkLst>
        </pc:grpChg>
        <pc:picChg chg="add">
          <ac:chgData name="Yahya MANSOUB" userId="S::yahya.mansoub@um6p.ma::d1d65b0f-ac27-4ae8-943b-5377c0d30b71" providerId="AD" clId="Web-{14997C72-730F-DC59-D88A-0E45B442BF68}" dt="2025-02-10T11:20:22.642" v="67"/>
          <ac:picMkLst>
            <pc:docMk/>
            <pc:sldMk cId="2907498625" sldId="257"/>
            <ac:picMk id="7" creationId="{38DAB6C6-57E7-192B-0452-99E48B4F0417}"/>
          </ac:picMkLst>
        </pc:picChg>
      </pc:sldChg>
      <pc:sldChg chg="addSp modSp new mod setBg">
        <pc:chgData name="Yahya MANSOUB" userId="S::yahya.mansoub@um6p.ma::d1d65b0f-ac27-4ae8-943b-5377c0d30b71" providerId="AD" clId="Web-{14997C72-730F-DC59-D88A-0E45B442BF68}" dt="2025-02-10T11:24:45.260" v="217" actId="20577"/>
        <pc:sldMkLst>
          <pc:docMk/>
          <pc:sldMk cId="2963868099" sldId="258"/>
        </pc:sldMkLst>
        <pc:spChg chg="mod">
          <ac:chgData name="Yahya MANSOUB" userId="S::yahya.mansoub@um6p.ma::d1d65b0f-ac27-4ae8-943b-5377c0d30b71" providerId="AD" clId="Web-{14997C72-730F-DC59-D88A-0E45B442BF68}" dt="2025-02-10T11:22:14.739" v="89" actId="20577"/>
          <ac:spMkLst>
            <pc:docMk/>
            <pc:sldMk cId="2963868099" sldId="258"/>
            <ac:spMk id="2" creationId="{7A1D256D-5BA1-D6D8-519D-974FB0B6A3B2}"/>
          </ac:spMkLst>
        </pc:spChg>
        <pc:spChg chg="mod">
          <ac:chgData name="Yahya MANSOUB" userId="S::yahya.mansoub@um6p.ma::d1d65b0f-ac27-4ae8-943b-5377c0d30b71" providerId="AD" clId="Web-{14997C72-730F-DC59-D88A-0E45B442BF68}" dt="2025-02-10T11:24:45.260" v="217" actId="20577"/>
          <ac:spMkLst>
            <pc:docMk/>
            <pc:sldMk cId="2963868099" sldId="258"/>
            <ac:spMk id="3" creationId="{DC9A0969-5050-2D46-8A5F-BBC3080C27A0}"/>
          </ac:spMkLst>
        </pc:spChg>
        <pc:spChg chg="add">
          <ac:chgData name="Yahya MANSOUB" userId="S::yahya.mansoub@um6p.ma::d1d65b0f-ac27-4ae8-943b-5377c0d30b71" providerId="AD" clId="Web-{14997C72-730F-DC59-D88A-0E45B442BF68}" dt="2025-02-10T11:21:01.377" v="69"/>
          <ac:spMkLst>
            <pc:docMk/>
            <pc:sldMk cId="2963868099" sldId="258"/>
            <ac:spMk id="8" creationId="{70DFC902-7D23-471A-B557-B6B6917D7A0D}"/>
          </ac:spMkLst>
        </pc:spChg>
        <pc:spChg chg="add">
          <ac:chgData name="Yahya MANSOUB" userId="S::yahya.mansoub@um6p.ma::d1d65b0f-ac27-4ae8-943b-5377c0d30b71" providerId="AD" clId="Web-{14997C72-730F-DC59-D88A-0E45B442BF68}" dt="2025-02-10T11:21:01.377" v="69"/>
          <ac:spMkLst>
            <pc:docMk/>
            <pc:sldMk cId="2963868099" sldId="258"/>
            <ac:spMk id="10" creationId="{A55D5633-D557-4DCA-982C-FF36EB7A1C00}"/>
          </ac:spMkLst>
        </pc:spChg>
        <pc:spChg chg="add">
          <ac:chgData name="Yahya MANSOUB" userId="S::yahya.mansoub@um6p.ma::d1d65b0f-ac27-4ae8-943b-5377c0d30b71" providerId="AD" clId="Web-{14997C72-730F-DC59-D88A-0E45B442BF68}" dt="2025-02-10T11:21:01.377" v="69"/>
          <ac:spMkLst>
            <pc:docMk/>
            <pc:sldMk cId="2963868099" sldId="258"/>
            <ac:spMk id="12" creationId="{450D3AD2-FA80-415F-A9CE-54D884561CD7}"/>
          </ac:spMkLst>
        </pc:spChg>
      </pc:sldChg>
      <pc:sldChg chg="new del">
        <pc:chgData name="Yahya MANSOUB" userId="S::yahya.mansoub@um6p.ma::d1d65b0f-ac27-4ae8-943b-5377c0d30b71" providerId="AD" clId="Web-{14997C72-730F-DC59-D88A-0E45B442BF68}" dt="2025-02-10T11:24:57.464" v="220"/>
        <pc:sldMkLst>
          <pc:docMk/>
          <pc:sldMk cId="4109650960" sldId="259"/>
        </pc:sldMkLst>
      </pc:sldChg>
      <pc:sldChg chg="modSp add replId">
        <pc:chgData name="Yahya MANSOUB" userId="S::yahya.mansoub@um6p.ma::d1d65b0f-ac27-4ae8-943b-5377c0d30b71" providerId="AD" clId="Web-{14997C72-730F-DC59-D88A-0E45B442BF68}" dt="2025-02-10T11:28:38.783" v="356" actId="20577"/>
        <pc:sldMkLst>
          <pc:docMk/>
          <pc:sldMk cId="932272762" sldId="260"/>
        </pc:sldMkLst>
        <pc:spChg chg="mod">
          <ac:chgData name="Yahya MANSOUB" userId="S::yahya.mansoub@um6p.ma::d1d65b0f-ac27-4ae8-943b-5377c0d30b71" providerId="AD" clId="Web-{14997C72-730F-DC59-D88A-0E45B442BF68}" dt="2025-02-10T11:25:07.245" v="233" actId="20577"/>
          <ac:spMkLst>
            <pc:docMk/>
            <pc:sldMk cId="932272762" sldId="260"/>
            <ac:spMk id="2" creationId="{43558F03-2DCE-58FC-C008-778401E54527}"/>
          </ac:spMkLst>
        </pc:spChg>
        <pc:spChg chg="mod">
          <ac:chgData name="Yahya MANSOUB" userId="S::yahya.mansoub@um6p.ma::d1d65b0f-ac27-4ae8-943b-5377c0d30b71" providerId="AD" clId="Web-{14997C72-730F-DC59-D88A-0E45B442BF68}" dt="2025-02-10T11:28:38.783" v="356" actId="20577"/>
          <ac:spMkLst>
            <pc:docMk/>
            <pc:sldMk cId="932272762" sldId="260"/>
            <ac:spMk id="3" creationId="{19EBCE19-A3C9-B882-D60D-A75FB0DE7C46}"/>
          </ac:spMkLst>
        </pc:spChg>
      </pc:sldChg>
      <pc:sldChg chg="new del">
        <pc:chgData name="Yahya MANSOUB" userId="S::yahya.mansoub@um6p.ma::d1d65b0f-ac27-4ae8-943b-5377c0d30b71" providerId="AD" clId="Web-{14997C72-730F-DC59-D88A-0E45B442BF68}" dt="2025-02-10T11:31:44.915" v="359"/>
        <pc:sldMkLst>
          <pc:docMk/>
          <pc:sldMk cId="3956496528" sldId="261"/>
        </pc:sldMkLst>
      </pc:sldChg>
      <pc:sldChg chg="modSp add replId">
        <pc:chgData name="Yahya MANSOUB" userId="S::yahya.mansoub@um6p.ma::d1d65b0f-ac27-4ae8-943b-5377c0d30b71" providerId="AD" clId="Web-{14997C72-730F-DC59-D88A-0E45B442BF68}" dt="2025-02-10T11:57:19.998" v="1085" actId="20577"/>
        <pc:sldMkLst>
          <pc:docMk/>
          <pc:sldMk cId="1874820282" sldId="262"/>
        </pc:sldMkLst>
        <pc:spChg chg="mod">
          <ac:chgData name="Yahya MANSOUB" userId="S::yahya.mansoub@um6p.ma::d1d65b0f-ac27-4ae8-943b-5377c0d30b71" providerId="AD" clId="Web-{14997C72-730F-DC59-D88A-0E45B442BF68}" dt="2025-02-10T11:57:19.998" v="1085" actId="20577"/>
          <ac:spMkLst>
            <pc:docMk/>
            <pc:sldMk cId="1874820282" sldId="262"/>
            <ac:spMk id="2" creationId="{CFE02256-A390-58A9-C815-52C7BC0239A4}"/>
          </ac:spMkLst>
        </pc:spChg>
        <pc:spChg chg="mod">
          <ac:chgData name="Yahya MANSOUB" userId="S::yahya.mansoub@um6p.ma::d1d65b0f-ac27-4ae8-943b-5377c0d30b71" providerId="AD" clId="Web-{14997C72-730F-DC59-D88A-0E45B442BF68}" dt="2025-02-10T11:57:00.872" v="1076" actId="20577"/>
          <ac:spMkLst>
            <pc:docMk/>
            <pc:sldMk cId="1874820282" sldId="262"/>
            <ac:spMk id="3" creationId="{DFADA5EF-059B-AE07-E964-34FD7437494C}"/>
          </ac:spMkLst>
        </pc:spChg>
      </pc:sldChg>
      <pc:sldChg chg="addSp delSp modSp new mod setBg">
        <pc:chgData name="Yahya MANSOUB" userId="S::yahya.mansoub@um6p.ma::d1d65b0f-ac27-4ae8-943b-5377c0d30b71" providerId="AD" clId="Web-{14997C72-730F-DC59-D88A-0E45B442BF68}" dt="2025-02-10T11:33:39.278" v="457"/>
        <pc:sldMkLst>
          <pc:docMk/>
          <pc:sldMk cId="519651183" sldId="263"/>
        </pc:sldMkLst>
        <pc:spChg chg="mod">
          <ac:chgData name="Yahya MANSOUB" userId="S::yahya.mansoub@um6p.ma::d1d65b0f-ac27-4ae8-943b-5377c0d30b71" providerId="AD" clId="Web-{14997C72-730F-DC59-D88A-0E45B442BF68}" dt="2025-02-10T11:33:39.278" v="457"/>
          <ac:spMkLst>
            <pc:docMk/>
            <pc:sldMk cId="519651183" sldId="263"/>
            <ac:spMk id="2" creationId="{7D65512F-F211-B2C2-6A05-773761D7D9D8}"/>
          </ac:spMkLst>
        </pc:spChg>
        <pc:spChg chg="del">
          <ac:chgData name="Yahya MANSOUB" userId="S::yahya.mansoub@um6p.ma::d1d65b0f-ac27-4ae8-943b-5377c0d30b71" providerId="AD" clId="Web-{14997C72-730F-DC59-D88A-0E45B442BF68}" dt="2025-02-10T11:33:39.278" v="457"/>
          <ac:spMkLst>
            <pc:docMk/>
            <pc:sldMk cId="519651183" sldId="263"/>
            <ac:spMk id="3" creationId="{855D9E39-8843-90DD-37E5-0F82022F0D1C}"/>
          </ac:spMkLst>
        </pc:spChg>
        <pc:spChg chg="add">
          <ac:chgData name="Yahya MANSOUB" userId="S::yahya.mansoub@um6p.ma::d1d65b0f-ac27-4ae8-943b-5377c0d30b71" providerId="AD" clId="Web-{14997C72-730F-DC59-D88A-0E45B442BF68}" dt="2025-02-10T11:33:39.278" v="457"/>
          <ac:spMkLst>
            <pc:docMk/>
            <pc:sldMk cId="519651183" sldId="263"/>
            <ac:spMk id="10" creationId="{A3363022-C969-41E9-8EB2-E4C94908C1FA}"/>
          </ac:spMkLst>
        </pc:spChg>
        <pc:spChg chg="add">
          <ac:chgData name="Yahya MANSOUB" userId="S::yahya.mansoub@um6p.ma::d1d65b0f-ac27-4ae8-943b-5377c0d30b71" providerId="AD" clId="Web-{14997C72-730F-DC59-D88A-0E45B442BF68}" dt="2025-02-10T11:33:39.278" v="457"/>
          <ac:spMkLst>
            <pc:docMk/>
            <pc:sldMk cId="519651183" sldId="263"/>
            <ac:spMk id="12" creationId="{8D1AD6B3-BE88-4CEB-BA17-790657CC4729}"/>
          </ac:spMkLst>
        </pc:spChg>
        <pc:grpChg chg="add">
          <ac:chgData name="Yahya MANSOUB" userId="S::yahya.mansoub@um6p.ma::d1d65b0f-ac27-4ae8-943b-5377c0d30b71" providerId="AD" clId="Web-{14997C72-730F-DC59-D88A-0E45B442BF68}" dt="2025-02-10T11:33:39.278" v="457"/>
          <ac:grpSpMkLst>
            <pc:docMk/>
            <pc:sldMk cId="519651183" sldId="263"/>
            <ac:grpSpMk id="14" creationId="{89D1390B-7E13-4B4F-9CB2-391063412E54}"/>
          </ac:grpSpMkLst>
        </pc:grpChg>
        <pc:picChg chg="add">
          <ac:chgData name="Yahya MANSOUB" userId="S::yahya.mansoub@um6p.ma::d1d65b0f-ac27-4ae8-943b-5377c0d30b71" providerId="AD" clId="Web-{14997C72-730F-DC59-D88A-0E45B442BF68}" dt="2025-02-10T11:33:39.278" v="457"/>
          <ac:picMkLst>
            <pc:docMk/>
            <pc:sldMk cId="519651183" sldId="263"/>
            <ac:picMk id="7" creationId="{57D819D6-1895-13A9-E4C8-684455C97FEA}"/>
          </ac:picMkLst>
        </pc:picChg>
      </pc:sldChg>
      <pc:sldChg chg="modSp new del">
        <pc:chgData name="Yahya MANSOUB" userId="S::yahya.mansoub@um6p.ma::d1d65b0f-ac27-4ae8-943b-5377c0d30b71" providerId="AD" clId="Web-{14997C72-730F-DC59-D88A-0E45B442BF68}" dt="2025-02-10T11:35:16.953" v="472"/>
        <pc:sldMkLst>
          <pc:docMk/>
          <pc:sldMk cId="850751540" sldId="264"/>
        </pc:sldMkLst>
        <pc:spChg chg="mod">
          <ac:chgData name="Yahya MANSOUB" userId="S::yahya.mansoub@um6p.ma::d1d65b0f-ac27-4ae8-943b-5377c0d30b71" providerId="AD" clId="Web-{14997C72-730F-DC59-D88A-0E45B442BF68}" dt="2025-02-10T11:35:12.531" v="470" actId="20577"/>
          <ac:spMkLst>
            <pc:docMk/>
            <pc:sldMk cId="850751540" sldId="264"/>
            <ac:spMk id="2" creationId="{BF3A5DFA-17FF-DF6C-97B1-385A4E1C4DB7}"/>
          </ac:spMkLst>
        </pc:spChg>
      </pc:sldChg>
      <pc:sldChg chg="modSp add replId">
        <pc:chgData name="Yahya MANSOUB" userId="S::yahya.mansoub@um6p.ma::d1d65b0f-ac27-4ae8-943b-5377c0d30b71" providerId="AD" clId="Web-{14997C72-730F-DC59-D88A-0E45B442BF68}" dt="2025-02-10T11:37:02.066" v="593" actId="20577"/>
        <pc:sldMkLst>
          <pc:docMk/>
          <pc:sldMk cId="1563353411" sldId="265"/>
        </pc:sldMkLst>
        <pc:spChg chg="mod">
          <ac:chgData name="Yahya MANSOUB" userId="S::yahya.mansoub@um6p.ma::d1d65b0f-ac27-4ae8-943b-5377c0d30b71" providerId="AD" clId="Web-{14997C72-730F-DC59-D88A-0E45B442BF68}" dt="2025-02-10T11:35:32.391" v="484" actId="20577"/>
          <ac:spMkLst>
            <pc:docMk/>
            <pc:sldMk cId="1563353411" sldId="265"/>
            <ac:spMk id="2" creationId="{6232FAC2-ED7D-D237-4085-DF612FF39377}"/>
          </ac:spMkLst>
        </pc:spChg>
        <pc:spChg chg="mod">
          <ac:chgData name="Yahya MANSOUB" userId="S::yahya.mansoub@um6p.ma::d1d65b0f-ac27-4ae8-943b-5377c0d30b71" providerId="AD" clId="Web-{14997C72-730F-DC59-D88A-0E45B442BF68}" dt="2025-02-10T11:37:02.066" v="593" actId="20577"/>
          <ac:spMkLst>
            <pc:docMk/>
            <pc:sldMk cId="1563353411" sldId="265"/>
            <ac:spMk id="3" creationId="{33E496B0-2EA8-4431-3188-03683A2A514C}"/>
          </ac:spMkLst>
        </pc:spChg>
      </pc:sldChg>
      <pc:sldChg chg="addSp delSp modSp new mod setBg">
        <pc:chgData name="Yahya MANSOUB" userId="S::yahya.mansoub@um6p.ma::d1d65b0f-ac27-4ae8-943b-5377c0d30b71" providerId="AD" clId="Web-{14997C72-730F-DC59-D88A-0E45B442BF68}" dt="2025-02-10T11:45:20.520" v="822"/>
        <pc:sldMkLst>
          <pc:docMk/>
          <pc:sldMk cId="1877787429" sldId="266"/>
        </pc:sldMkLst>
        <pc:spChg chg="mod">
          <ac:chgData name="Yahya MANSOUB" userId="S::yahya.mansoub@um6p.ma::d1d65b0f-ac27-4ae8-943b-5377c0d30b71" providerId="AD" clId="Web-{14997C72-730F-DC59-D88A-0E45B442BF68}" dt="2025-02-10T11:45:20.520" v="822"/>
          <ac:spMkLst>
            <pc:docMk/>
            <pc:sldMk cId="1877787429" sldId="266"/>
            <ac:spMk id="2" creationId="{457060E8-B7F4-DA61-5053-4C1258C70446}"/>
          </ac:spMkLst>
        </pc:spChg>
        <pc:spChg chg="del">
          <ac:chgData name="Yahya MANSOUB" userId="S::yahya.mansoub@um6p.ma::d1d65b0f-ac27-4ae8-943b-5377c0d30b71" providerId="AD" clId="Web-{14997C72-730F-DC59-D88A-0E45B442BF68}" dt="2025-02-10T11:45:20.520" v="822"/>
          <ac:spMkLst>
            <pc:docMk/>
            <pc:sldMk cId="1877787429" sldId="266"/>
            <ac:spMk id="3" creationId="{B44A9B1B-82D7-414E-291D-DC7C791228CA}"/>
          </ac:spMkLst>
        </pc:spChg>
        <pc:spChg chg="add">
          <ac:chgData name="Yahya MANSOUB" userId="S::yahya.mansoub@um6p.ma::d1d65b0f-ac27-4ae8-943b-5377c0d30b71" providerId="AD" clId="Web-{14997C72-730F-DC59-D88A-0E45B442BF68}" dt="2025-02-10T11:45:20.520" v="822"/>
          <ac:spMkLst>
            <pc:docMk/>
            <pc:sldMk cId="1877787429" sldId="266"/>
            <ac:spMk id="10" creationId="{A3363022-C969-41E9-8EB2-E4C94908C1FA}"/>
          </ac:spMkLst>
        </pc:spChg>
        <pc:spChg chg="add">
          <ac:chgData name="Yahya MANSOUB" userId="S::yahya.mansoub@um6p.ma::d1d65b0f-ac27-4ae8-943b-5377c0d30b71" providerId="AD" clId="Web-{14997C72-730F-DC59-D88A-0E45B442BF68}" dt="2025-02-10T11:45:20.520" v="822"/>
          <ac:spMkLst>
            <pc:docMk/>
            <pc:sldMk cId="1877787429" sldId="266"/>
            <ac:spMk id="12" creationId="{8D1AD6B3-BE88-4CEB-BA17-790657CC4729}"/>
          </ac:spMkLst>
        </pc:spChg>
        <pc:grpChg chg="add">
          <ac:chgData name="Yahya MANSOUB" userId="S::yahya.mansoub@um6p.ma::d1d65b0f-ac27-4ae8-943b-5377c0d30b71" providerId="AD" clId="Web-{14997C72-730F-DC59-D88A-0E45B442BF68}" dt="2025-02-10T11:45:20.520" v="822"/>
          <ac:grpSpMkLst>
            <pc:docMk/>
            <pc:sldMk cId="1877787429" sldId="266"/>
            <ac:grpSpMk id="14" creationId="{89D1390B-7E13-4B4F-9CB2-391063412E54}"/>
          </ac:grpSpMkLst>
        </pc:grpChg>
        <pc:picChg chg="add">
          <ac:chgData name="Yahya MANSOUB" userId="S::yahya.mansoub@um6p.ma::d1d65b0f-ac27-4ae8-943b-5377c0d30b71" providerId="AD" clId="Web-{14997C72-730F-DC59-D88A-0E45B442BF68}" dt="2025-02-10T11:45:20.520" v="822"/>
          <ac:picMkLst>
            <pc:docMk/>
            <pc:sldMk cId="1877787429" sldId="266"/>
            <ac:picMk id="7" creationId="{2EAB0E3C-D040-531F-8C84-7C35B1E366A0}"/>
          </ac:picMkLst>
        </pc:picChg>
      </pc:sldChg>
      <pc:sldChg chg="modSp add replId">
        <pc:chgData name="Yahya MANSOUB" userId="S::yahya.mansoub@um6p.ma::d1d65b0f-ac27-4ae8-943b-5377c0d30b71" providerId="AD" clId="Web-{14997C72-730F-DC59-D88A-0E45B442BF68}" dt="2025-02-10T11:41:30.966" v="776" actId="20577"/>
        <pc:sldMkLst>
          <pc:docMk/>
          <pc:sldMk cId="3231223171" sldId="267"/>
        </pc:sldMkLst>
        <pc:spChg chg="mod">
          <ac:chgData name="Yahya MANSOUB" userId="S::yahya.mansoub@um6p.ma::d1d65b0f-ac27-4ae8-943b-5377c0d30b71" providerId="AD" clId="Web-{14997C72-730F-DC59-D88A-0E45B442BF68}" dt="2025-02-10T11:38:03.912" v="597" actId="20577"/>
          <ac:spMkLst>
            <pc:docMk/>
            <pc:sldMk cId="3231223171" sldId="267"/>
            <ac:spMk id="2" creationId="{CDA7DCA7-E15D-96EC-D30C-ADD32158158F}"/>
          </ac:spMkLst>
        </pc:spChg>
        <pc:spChg chg="mod">
          <ac:chgData name="Yahya MANSOUB" userId="S::yahya.mansoub@um6p.ma::d1d65b0f-ac27-4ae8-943b-5377c0d30b71" providerId="AD" clId="Web-{14997C72-730F-DC59-D88A-0E45B442BF68}" dt="2025-02-10T11:41:30.966" v="776" actId="20577"/>
          <ac:spMkLst>
            <pc:docMk/>
            <pc:sldMk cId="3231223171" sldId="267"/>
            <ac:spMk id="3" creationId="{62A69D48-FD33-1232-3500-3AC31F69887B}"/>
          </ac:spMkLst>
        </pc:spChg>
      </pc:sldChg>
      <pc:sldChg chg="modSp add replId">
        <pc:chgData name="Yahya MANSOUB" userId="S::yahya.mansoub@um6p.ma::d1d65b0f-ac27-4ae8-943b-5377c0d30b71" providerId="AD" clId="Web-{14997C72-730F-DC59-D88A-0E45B442BF68}" dt="2025-02-10T11:44:18.440" v="801" actId="20577"/>
        <pc:sldMkLst>
          <pc:docMk/>
          <pc:sldMk cId="3421042149" sldId="268"/>
        </pc:sldMkLst>
        <pc:spChg chg="mod">
          <ac:chgData name="Yahya MANSOUB" userId="S::yahya.mansoub@um6p.ma::d1d65b0f-ac27-4ae8-943b-5377c0d30b71" providerId="AD" clId="Web-{14997C72-730F-DC59-D88A-0E45B442BF68}" dt="2025-02-10T11:42:06.920" v="780" actId="20577"/>
          <ac:spMkLst>
            <pc:docMk/>
            <pc:sldMk cId="3421042149" sldId="268"/>
            <ac:spMk id="2" creationId="{1F593AC7-3492-DD39-964F-D09F1214A287}"/>
          </ac:spMkLst>
        </pc:spChg>
        <pc:spChg chg="mod">
          <ac:chgData name="Yahya MANSOUB" userId="S::yahya.mansoub@um6p.ma::d1d65b0f-ac27-4ae8-943b-5377c0d30b71" providerId="AD" clId="Web-{14997C72-730F-DC59-D88A-0E45B442BF68}" dt="2025-02-10T11:44:18.440" v="801" actId="20577"/>
          <ac:spMkLst>
            <pc:docMk/>
            <pc:sldMk cId="3421042149" sldId="268"/>
            <ac:spMk id="3" creationId="{BA72393A-D615-7EB2-F1FC-050C15F92AC3}"/>
          </ac:spMkLst>
        </pc:spChg>
      </pc:sldChg>
      <pc:sldChg chg="modSp add replId">
        <pc:chgData name="Yahya MANSOUB" userId="S::yahya.mansoub@um6p.ma::d1d65b0f-ac27-4ae8-943b-5377c0d30b71" providerId="AD" clId="Web-{14997C72-730F-DC59-D88A-0E45B442BF68}" dt="2025-02-10T11:50:36.109" v="1055" actId="20577"/>
        <pc:sldMkLst>
          <pc:docMk/>
          <pc:sldMk cId="2883448201" sldId="269"/>
        </pc:sldMkLst>
        <pc:spChg chg="mod">
          <ac:chgData name="Yahya MANSOUB" userId="S::yahya.mansoub@um6p.ma::d1d65b0f-ac27-4ae8-943b-5377c0d30b71" providerId="AD" clId="Web-{14997C72-730F-DC59-D88A-0E45B442BF68}" dt="2025-02-10T11:50:36.109" v="1055" actId="20577"/>
          <ac:spMkLst>
            <pc:docMk/>
            <pc:sldMk cId="2883448201" sldId="269"/>
            <ac:spMk id="2" creationId="{BF947F5F-49BE-45E9-CD35-0DCDF8FADF18}"/>
          </ac:spMkLst>
        </pc:spChg>
        <pc:spChg chg="mod">
          <ac:chgData name="Yahya MANSOUB" userId="S::yahya.mansoub@um6p.ma::d1d65b0f-ac27-4ae8-943b-5377c0d30b71" providerId="AD" clId="Web-{14997C72-730F-DC59-D88A-0E45B442BF68}" dt="2025-02-10T11:50:28.296" v="1051" actId="20577"/>
          <ac:spMkLst>
            <pc:docMk/>
            <pc:sldMk cId="2883448201" sldId="269"/>
            <ac:spMk id="3" creationId="{6AA5DA6E-DB36-9024-6030-86E0BD17A0AB}"/>
          </ac:spMkLst>
        </pc:spChg>
      </pc:sldChg>
      <pc:sldChg chg="modSp add replId">
        <pc:chgData name="Yahya MANSOUB" userId="S::yahya.mansoub@um6p.ma::d1d65b0f-ac27-4ae8-943b-5377c0d30b71" providerId="AD" clId="Web-{14997C72-730F-DC59-D88A-0E45B442BF68}" dt="2025-02-10T11:50:54.438" v="1063" actId="20577"/>
        <pc:sldMkLst>
          <pc:docMk/>
          <pc:sldMk cId="2494582191" sldId="270"/>
        </pc:sldMkLst>
        <pc:spChg chg="mod">
          <ac:chgData name="Yahya MANSOUB" userId="S::yahya.mansoub@um6p.ma::d1d65b0f-ac27-4ae8-943b-5377c0d30b71" providerId="AD" clId="Web-{14997C72-730F-DC59-D88A-0E45B442BF68}" dt="2025-02-10T11:50:54.438" v="1063" actId="20577"/>
          <ac:spMkLst>
            <pc:docMk/>
            <pc:sldMk cId="2494582191" sldId="270"/>
            <ac:spMk id="2" creationId="{C854457B-61D4-4554-6209-3AA737F7D46F}"/>
          </ac:spMkLst>
        </pc:spChg>
      </pc:sldChg>
      <pc:sldChg chg="addSp delSp modSp new mod setBg">
        <pc:chgData name="Yahya MANSOUB" userId="S::yahya.mansoub@um6p.ma::d1d65b0f-ac27-4ae8-943b-5377c0d30b71" providerId="AD" clId="Web-{14997C72-730F-DC59-D88A-0E45B442BF68}" dt="2025-02-10T11:58:16.562" v="1100" actId="20577"/>
        <pc:sldMkLst>
          <pc:docMk/>
          <pc:sldMk cId="4161205990" sldId="271"/>
        </pc:sldMkLst>
        <pc:spChg chg="mod">
          <ac:chgData name="Yahya MANSOUB" userId="S::yahya.mansoub@um6p.ma::d1d65b0f-ac27-4ae8-943b-5377c0d30b71" providerId="AD" clId="Web-{14997C72-730F-DC59-D88A-0E45B442BF68}" dt="2025-02-10T11:58:16.562" v="1100" actId="20577"/>
          <ac:spMkLst>
            <pc:docMk/>
            <pc:sldMk cId="4161205990" sldId="271"/>
            <ac:spMk id="2" creationId="{362348A0-F990-7A6A-8E01-F9CB67DBE1A8}"/>
          </ac:spMkLst>
        </pc:spChg>
        <pc:spChg chg="del">
          <ac:chgData name="Yahya MANSOUB" userId="S::yahya.mansoub@um6p.ma::d1d65b0f-ac27-4ae8-943b-5377c0d30b71" providerId="AD" clId="Web-{14997C72-730F-DC59-D88A-0E45B442BF68}" dt="2025-02-10T11:57:45.405" v="1097"/>
          <ac:spMkLst>
            <pc:docMk/>
            <pc:sldMk cId="4161205990" sldId="271"/>
            <ac:spMk id="3" creationId="{4F6A644E-A12D-00BC-3329-26CC48C2803E}"/>
          </ac:spMkLst>
        </pc:spChg>
        <pc:spChg chg="add">
          <ac:chgData name="Yahya MANSOUB" userId="S::yahya.mansoub@um6p.ma::d1d65b0f-ac27-4ae8-943b-5377c0d30b71" providerId="AD" clId="Web-{14997C72-730F-DC59-D88A-0E45B442BF68}" dt="2025-02-10T11:57:45.405" v="1097"/>
          <ac:spMkLst>
            <pc:docMk/>
            <pc:sldMk cId="4161205990" sldId="271"/>
            <ac:spMk id="10" creationId="{A3363022-C969-41E9-8EB2-E4C94908C1FA}"/>
          </ac:spMkLst>
        </pc:spChg>
        <pc:spChg chg="add">
          <ac:chgData name="Yahya MANSOUB" userId="S::yahya.mansoub@um6p.ma::d1d65b0f-ac27-4ae8-943b-5377c0d30b71" providerId="AD" clId="Web-{14997C72-730F-DC59-D88A-0E45B442BF68}" dt="2025-02-10T11:57:45.405" v="1097"/>
          <ac:spMkLst>
            <pc:docMk/>
            <pc:sldMk cId="4161205990" sldId="271"/>
            <ac:spMk id="12" creationId="{8D1AD6B3-BE88-4CEB-BA17-790657CC4729}"/>
          </ac:spMkLst>
        </pc:spChg>
        <pc:grpChg chg="add">
          <ac:chgData name="Yahya MANSOUB" userId="S::yahya.mansoub@um6p.ma::d1d65b0f-ac27-4ae8-943b-5377c0d30b71" providerId="AD" clId="Web-{14997C72-730F-DC59-D88A-0E45B442BF68}" dt="2025-02-10T11:57:45.405" v="1097"/>
          <ac:grpSpMkLst>
            <pc:docMk/>
            <pc:sldMk cId="4161205990" sldId="271"/>
            <ac:grpSpMk id="14" creationId="{89D1390B-7E13-4B4F-9CB2-391063412E54}"/>
          </ac:grpSpMkLst>
        </pc:grpChg>
        <pc:picChg chg="add">
          <ac:chgData name="Yahya MANSOUB" userId="S::yahya.mansoub@um6p.ma::d1d65b0f-ac27-4ae8-943b-5377c0d30b71" providerId="AD" clId="Web-{14997C72-730F-DC59-D88A-0E45B442BF68}" dt="2025-02-10T11:57:45.405" v="1097"/>
          <ac:picMkLst>
            <pc:docMk/>
            <pc:sldMk cId="4161205990" sldId="271"/>
            <ac:picMk id="7" creationId="{702A178F-582B-E21E-E3B3-57659C529F03}"/>
          </ac:picMkLst>
        </pc:picChg>
      </pc:sldChg>
      <pc:sldChg chg="addSp modSp add del replId">
        <pc:chgData name="Yahya MANSOUB" userId="S::yahya.mansoub@um6p.ma::d1d65b0f-ac27-4ae8-943b-5377c0d30b71" providerId="AD" clId="Web-{14997C72-730F-DC59-D88A-0E45B442BF68}" dt="2025-02-10T12:10:50.650" v="1333"/>
        <pc:sldMkLst>
          <pc:docMk/>
          <pc:sldMk cId="3085072557" sldId="272"/>
        </pc:sldMkLst>
        <pc:spChg chg="mod">
          <ac:chgData name="Yahya MANSOUB" userId="S::yahya.mansoub@um6p.ma::d1d65b0f-ac27-4ae8-943b-5377c0d30b71" providerId="AD" clId="Web-{14997C72-730F-DC59-D88A-0E45B442BF68}" dt="2025-02-10T12:10:24.493" v="1329" actId="20577"/>
          <ac:spMkLst>
            <pc:docMk/>
            <pc:sldMk cId="3085072557" sldId="272"/>
            <ac:spMk id="2" creationId="{14482C3B-34A8-933C-90BB-8E7C9D1E2921}"/>
          </ac:spMkLst>
        </pc:spChg>
        <pc:spChg chg="mod">
          <ac:chgData name="Yahya MANSOUB" userId="S::yahya.mansoub@um6p.ma::d1d65b0f-ac27-4ae8-943b-5377c0d30b71" providerId="AD" clId="Web-{14997C72-730F-DC59-D88A-0E45B442BF68}" dt="2025-02-10T12:03:24.588" v="1175" actId="20577"/>
          <ac:spMkLst>
            <pc:docMk/>
            <pc:sldMk cId="3085072557" sldId="272"/>
            <ac:spMk id="3" creationId="{E6DC1395-0E8F-99BF-78E7-6FECE685DF05}"/>
          </ac:spMkLst>
        </pc:spChg>
        <pc:spChg chg="add">
          <ac:chgData name="Yahya MANSOUB" userId="S::yahya.mansoub@um6p.ma::d1d65b0f-ac27-4ae8-943b-5377c0d30b71" providerId="AD" clId="Web-{14997C72-730F-DC59-D88A-0E45B442BF68}" dt="2025-02-10T12:05:16.561" v="1263"/>
          <ac:spMkLst>
            <pc:docMk/>
            <pc:sldMk cId="3085072557" sldId="272"/>
            <ac:spMk id="5" creationId="{092F36EC-C471-981A-D463-673273E9B6CA}"/>
          </ac:spMkLst>
        </pc:spChg>
        <pc:spChg chg="add mod">
          <ac:chgData name="Yahya MANSOUB" userId="S::yahya.mansoub@um6p.ma::d1d65b0f-ac27-4ae8-943b-5377c0d30b71" providerId="AD" clId="Web-{14997C72-730F-DC59-D88A-0E45B442BF68}" dt="2025-02-10T12:10:46.619" v="1332" actId="1076"/>
          <ac:spMkLst>
            <pc:docMk/>
            <pc:sldMk cId="3085072557" sldId="272"/>
            <ac:spMk id="6" creationId="{ECF3FA62-FB9B-EE44-87D6-9817CC114512}"/>
          </ac:spMkLst>
        </pc:spChg>
      </pc:sldChg>
      <pc:sldChg chg="addSp delSp modSp add replId">
        <pc:chgData name="Yahya MANSOUB" userId="S::yahya.mansoub@um6p.ma::d1d65b0f-ac27-4ae8-943b-5377c0d30b71" providerId="AD" clId="Web-{14997C72-730F-DC59-D88A-0E45B442BF68}" dt="2025-02-10T12:52:46.750" v="1822" actId="1076"/>
        <pc:sldMkLst>
          <pc:docMk/>
          <pc:sldMk cId="2911660489" sldId="273"/>
        </pc:sldMkLst>
        <pc:spChg chg="mod">
          <ac:chgData name="Yahya MANSOUB" userId="S::yahya.mansoub@um6p.ma::d1d65b0f-ac27-4ae8-943b-5377c0d30b71" providerId="AD" clId="Web-{14997C72-730F-DC59-D88A-0E45B442BF68}" dt="2025-02-10T12:16:01.270" v="1471" actId="20577"/>
          <ac:spMkLst>
            <pc:docMk/>
            <pc:sldMk cId="2911660489" sldId="273"/>
            <ac:spMk id="2" creationId="{CEA97B59-D2D3-38FD-1546-73D3DF82782E}"/>
          </ac:spMkLst>
        </pc:spChg>
        <pc:spChg chg="mod">
          <ac:chgData name="Yahya MANSOUB" userId="S::yahya.mansoub@um6p.ma::d1d65b0f-ac27-4ae8-943b-5377c0d30b71" providerId="AD" clId="Web-{14997C72-730F-DC59-D88A-0E45B442BF68}" dt="2025-02-10T12:51:13.732" v="1810" actId="20577"/>
          <ac:spMkLst>
            <pc:docMk/>
            <pc:sldMk cId="2911660489" sldId="273"/>
            <ac:spMk id="3" creationId="{11F4D7E9-542C-8B33-46F0-E6324D5444EB}"/>
          </ac:spMkLst>
        </pc:spChg>
        <pc:spChg chg="add del">
          <ac:chgData name="Yahya MANSOUB" userId="S::yahya.mansoub@um6p.ma::d1d65b0f-ac27-4ae8-943b-5377c0d30b71" providerId="AD" clId="Web-{14997C72-730F-DC59-D88A-0E45B442BF68}" dt="2025-02-10T12:24:01.567" v="1490"/>
          <ac:spMkLst>
            <pc:docMk/>
            <pc:sldMk cId="2911660489" sldId="273"/>
            <ac:spMk id="4" creationId="{CB1075E2-9E08-6916-CAA0-1ED444BF69BA}"/>
          </ac:spMkLst>
        </pc:spChg>
        <pc:picChg chg="add del mod">
          <ac:chgData name="Yahya MANSOUB" userId="S::yahya.mansoub@um6p.ma::d1d65b0f-ac27-4ae8-943b-5377c0d30b71" providerId="AD" clId="Web-{14997C72-730F-DC59-D88A-0E45B442BF68}" dt="2025-02-10T12:27:47.825" v="1499"/>
          <ac:picMkLst>
            <pc:docMk/>
            <pc:sldMk cId="2911660489" sldId="273"/>
            <ac:picMk id="5" creationId="{A2B0ED7A-6AF1-BAD5-391D-53CD07D38AD3}"/>
          </ac:picMkLst>
        </pc:picChg>
        <pc:picChg chg="add del mod">
          <ac:chgData name="Yahya MANSOUB" userId="S::yahya.mansoub@um6p.ma::d1d65b0f-ac27-4ae8-943b-5377c0d30b71" providerId="AD" clId="Web-{14997C72-730F-DC59-D88A-0E45B442BF68}" dt="2025-02-10T12:31:40.005" v="1508"/>
          <ac:picMkLst>
            <pc:docMk/>
            <pc:sldMk cId="2911660489" sldId="273"/>
            <ac:picMk id="6" creationId="{BBDEB66E-86B2-5058-3E43-26878CEA1D32}"/>
          </ac:picMkLst>
        </pc:picChg>
        <pc:picChg chg="add del mod">
          <ac:chgData name="Yahya MANSOUB" userId="S::yahya.mansoub@um6p.ma::d1d65b0f-ac27-4ae8-943b-5377c0d30b71" providerId="AD" clId="Web-{14997C72-730F-DC59-D88A-0E45B442BF68}" dt="2025-02-10T12:36:05.592" v="1528"/>
          <ac:picMkLst>
            <pc:docMk/>
            <pc:sldMk cId="2911660489" sldId="273"/>
            <ac:picMk id="7" creationId="{3989D160-4251-2DEE-D9F2-FCEBA7271044}"/>
          </ac:picMkLst>
        </pc:picChg>
        <pc:picChg chg="add del mod">
          <ac:chgData name="Yahya MANSOUB" userId="S::yahya.mansoub@um6p.ma::d1d65b0f-ac27-4ae8-943b-5377c0d30b71" providerId="AD" clId="Web-{14997C72-730F-DC59-D88A-0E45B442BF68}" dt="2025-02-10T12:52:28.640" v="1814"/>
          <ac:picMkLst>
            <pc:docMk/>
            <pc:sldMk cId="2911660489" sldId="273"/>
            <ac:picMk id="9" creationId="{68018E48-CCB2-2752-5563-BCC19952C331}"/>
          </ac:picMkLst>
        </pc:picChg>
        <pc:picChg chg="add mod">
          <ac:chgData name="Yahya MANSOUB" userId="S::yahya.mansoub@um6p.ma::d1d65b0f-ac27-4ae8-943b-5377c0d30b71" providerId="AD" clId="Web-{14997C72-730F-DC59-D88A-0E45B442BF68}" dt="2025-02-10T12:52:46.750" v="1822" actId="1076"/>
          <ac:picMkLst>
            <pc:docMk/>
            <pc:sldMk cId="2911660489" sldId="273"/>
            <ac:picMk id="11" creationId="{8FADF021-EBC2-C040-A7B2-674896090489}"/>
          </ac:picMkLst>
        </pc:picChg>
      </pc:sldChg>
      <pc:sldChg chg="addSp modSp add replId">
        <pc:chgData name="Yahya MANSOUB" userId="S::yahya.mansoub@um6p.ma::d1d65b0f-ac27-4ae8-943b-5377c0d30b71" providerId="AD" clId="Web-{14997C72-730F-DC59-D88A-0E45B442BF68}" dt="2025-02-10T12:35:11.809" v="1527" actId="1076"/>
        <pc:sldMkLst>
          <pc:docMk/>
          <pc:sldMk cId="3830418018" sldId="274"/>
        </pc:sldMkLst>
        <pc:spChg chg="mod">
          <ac:chgData name="Yahya MANSOUB" userId="S::yahya.mansoub@um6p.ma::d1d65b0f-ac27-4ae8-943b-5377c0d30b71" providerId="AD" clId="Web-{14997C72-730F-DC59-D88A-0E45B442BF68}" dt="2025-02-10T12:15:51.629" v="1469" actId="20577"/>
          <ac:spMkLst>
            <pc:docMk/>
            <pc:sldMk cId="3830418018" sldId="274"/>
            <ac:spMk id="2" creationId="{DB4DA2E4-5DE2-342A-8CD9-FEC8799F59DA}"/>
          </ac:spMkLst>
        </pc:spChg>
        <pc:spChg chg="mod">
          <ac:chgData name="Yahya MANSOUB" userId="S::yahya.mansoub@um6p.ma::d1d65b0f-ac27-4ae8-943b-5377c0d30b71" providerId="AD" clId="Web-{14997C72-730F-DC59-D88A-0E45B442BF68}" dt="2025-02-10T12:34:12.885" v="1517" actId="20577"/>
          <ac:spMkLst>
            <pc:docMk/>
            <pc:sldMk cId="3830418018" sldId="274"/>
            <ac:spMk id="3" creationId="{590F5AF8-1AF7-CCE1-D942-AD3994293226}"/>
          </ac:spMkLst>
        </pc:spChg>
        <pc:picChg chg="add mod modCrop">
          <ac:chgData name="Yahya MANSOUB" userId="S::yahya.mansoub@um6p.ma::d1d65b0f-ac27-4ae8-943b-5377c0d30b71" providerId="AD" clId="Web-{14997C72-730F-DC59-D88A-0E45B442BF68}" dt="2025-02-10T12:35:11.809" v="1527" actId="1076"/>
          <ac:picMkLst>
            <pc:docMk/>
            <pc:sldMk cId="3830418018" sldId="274"/>
            <ac:picMk id="4" creationId="{BE2BD082-0CD3-018F-949B-8F641C6FEBAD}"/>
          </ac:picMkLst>
        </pc:picChg>
        <pc:picChg chg="add mod">
          <ac:chgData name="Yahya MANSOUB" userId="S::yahya.mansoub@um6p.ma::d1d65b0f-ac27-4ae8-943b-5377c0d30b71" providerId="AD" clId="Web-{14997C72-730F-DC59-D88A-0E45B442BF68}" dt="2025-02-10T12:34:23.479" v="1523" actId="1076"/>
          <ac:picMkLst>
            <pc:docMk/>
            <pc:sldMk cId="3830418018" sldId="274"/>
            <ac:picMk id="5" creationId="{1F35C70C-CC46-6727-0D62-5CB5131169DB}"/>
          </ac:picMkLst>
        </pc:picChg>
      </pc:sldChg>
      <pc:sldChg chg="modSp add replId">
        <pc:chgData name="Yahya MANSOUB" userId="S::yahya.mansoub@um6p.ma::d1d65b0f-ac27-4ae8-943b-5377c0d30b71" providerId="AD" clId="Web-{14997C72-730F-DC59-D88A-0E45B442BF68}" dt="2025-02-10T12:15:25.159" v="1467" actId="20577"/>
        <pc:sldMkLst>
          <pc:docMk/>
          <pc:sldMk cId="877947117" sldId="275"/>
        </pc:sldMkLst>
        <pc:spChg chg="mod">
          <ac:chgData name="Yahya MANSOUB" userId="S::yahya.mansoub@um6p.ma::d1d65b0f-ac27-4ae8-943b-5377c0d30b71" providerId="AD" clId="Web-{14997C72-730F-DC59-D88A-0E45B442BF68}" dt="2025-02-10T12:11:12.698" v="1355" actId="20577"/>
          <ac:spMkLst>
            <pc:docMk/>
            <pc:sldMk cId="877947117" sldId="275"/>
            <ac:spMk id="2" creationId="{AA8E8B54-DE5E-BBB7-9C10-A2FF2AADFDE6}"/>
          </ac:spMkLst>
        </pc:spChg>
        <pc:spChg chg="mod">
          <ac:chgData name="Yahya MANSOUB" userId="S::yahya.mansoub@um6p.ma::d1d65b0f-ac27-4ae8-943b-5377c0d30b71" providerId="AD" clId="Web-{14997C72-730F-DC59-D88A-0E45B442BF68}" dt="2025-02-10T12:15:25.159" v="1467" actId="20577"/>
          <ac:spMkLst>
            <pc:docMk/>
            <pc:sldMk cId="877947117" sldId="275"/>
            <ac:spMk id="3" creationId="{C0FBFB97-15DB-C8E8-0296-49B8D7149979}"/>
          </ac:spMkLst>
        </pc:spChg>
      </pc:sldChg>
      <pc:sldChg chg="addSp delSp modSp add replId">
        <pc:chgData name="Yahya MANSOUB" userId="S::yahya.mansoub@um6p.ma::d1d65b0f-ac27-4ae8-943b-5377c0d30b71" providerId="AD" clId="Web-{14997C72-730F-DC59-D88A-0E45B442BF68}" dt="2025-02-10T12:53:32.533" v="1824"/>
        <pc:sldMkLst>
          <pc:docMk/>
          <pc:sldMk cId="1346628420" sldId="276"/>
        </pc:sldMkLst>
        <pc:picChg chg="add del mod">
          <ac:chgData name="Yahya MANSOUB" userId="S::yahya.mansoub@um6p.ma::d1d65b0f-ac27-4ae8-943b-5377c0d30b71" providerId="AD" clId="Web-{14997C72-730F-DC59-D88A-0E45B442BF68}" dt="2025-02-10T12:53:32.533" v="1824"/>
          <ac:picMkLst>
            <pc:docMk/>
            <pc:sldMk cId="1346628420" sldId="276"/>
            <ac:picMk id="4" creationId="{AAE76845-85A0-AF43-8352-11B5ED359329}"/>
          </ac:picMkLst>
        </pc:picChg>
      </pc:sldChg>
      <pc:sldChg chg="modSp new del">
        <pc:chgData name="Yahya MANSOUB" userId="S::yahya.mansoub@um6p.ma::d1d65b0f-ac27-4ae8-943b-5377c0d30b71" providerId="AD" clId="Web-{14997C72-730F-DC59-D88A-0E45B442BF68}" dt="2025-02-10T12:16:58.616" v="1479"/>
        <pc:sldMkLst>
          <pc:docMk/>
          <pc:sldMk cId="1654981744" sldId="276"/>
        </pc:sldMkLst>
        <pc:spChg chg="mod">
          <ac:chgData name="Yahya MANSOUB" userId="S::yahya.mansoub@um6p.ma::d1d65b0f-ac27-4ae8-943b-5377c0d30b71" providerId="AD" clId="Web-{14997C72-730F-DC59-D88A-0E45B442BF68}" dt="2025-02-10T12:16:55.865" v="1478" actId="20577"/>
          <ac:spMkLst>
            <pc:docMk/>
            <pc:sldMk cId="1654981744" sldId="276"/>
            <ac:spMk id="2" creationId="{4A876BA4-6CEC-AFC6-80AC-2F1F0E346D6A}"/>
          </ac:spMkLst>
        </pc:spChg>
      </pc:sldChg>
      <pc:sldChg chg="new del">
        <pc:chgData name="Yahya MANSOUB" userId="S::yahya.mansoub@um6p.ma::d1d65b0f-ac27-4ae8-943b-5377c0d30b71" providerId="AD" clId="Web-{14997C72-730F-DC59-D88A-0E45B442BF68}" dt="2025-02-10T12:54:02.440" v="1827"/>
        <pc:sldMkLst>
          <pc:docMk/>
          <pc:sldMk cId="2486880705" sldId="277"/>
        </pc:sldMkLst>
      </pc:sldChg>
      <pc:sldChg chg="addSp delSp modSp add replId">
        <pc:chgData name="Yahya MANSOUB" userId="S::yahya.mansoub@um6p.ma::d1d65b0f-ac27-4ae8-943b-5377c0d30b71" providerId="AD" clId="Web-{14997C72-730F-DC59-D88A-0E45B442BF68}" dt="2025-02-10T13:12:02.274" v="2026" actId="1076"/>
        <pc:sldMkLst>
          <pc:docMk/>
          <pc:sldMk cId="1023644891" sldId="278"/>
        </pc:sldMkLst>
        <pc:spChg chg="mod">
          <ac:chgData name="Yahya MANSOUB" userId="S::yahya.mansoub@um6p.ma::d1d65b0f-ac27-4ae8-943b-5377c0d30b71" providerId="AD" clId="Web-{14997C72-730F-DC59-D88A-0E45B442BF68}" dt="2025-02-10T13:11:48.976" v="2021" actId="20577"/>
          <ac:spMkLst>
            <pc:docMk/>
            <pc:sldMk cId="1023644891" sldId="278"/>
            <ac:spMk id="3" creationId="{F0E1B25D-2AC8-4C18-96F1-0499C1A21A86}"/>
          </ac:spMkLst>
        </pc:spChg>
        <pc:picChg chg="add del mod">
          <ac:chgData name="Yahya MANSOUB" userId="S::yahya.mansoub@um6p.ma::d1d65b0f-ac27-4ae8-943b-5377c0d30b71" providerId="AD" clId="Web-{14997C72-730F-DC59-D88A-0E45B442BF68}" dt="2025-02-10T13:05:59.402" v="1915"/>
          <ac:picMkLst>
            <pc:docMk/>
            <pc:sldMk cId="1023644891" sldId="278"/>
            <ac:picMk id="4" creationId="{D67C897E-8E85-8E18-E2DF-D43E4916EB3D}"/>
          </ac:picMkLst>
        </pc:picChg>
        <pc:picChg chg="add del mod">
          <ac:chgData name="Yahya MANSOUB" userId="S::yahya.mansoub@um6p.ma::d1d65b0f-ac27-4ae8-943b-5377c0d30b71" providerId="AD" clId="Web-{14997C72-730F-DC59-D88A-0E45B442BF68}" dt="2025-02-10T13:05:58.683" v="1914"/>
          <ac:picMkLst>
            <pc:docMk/>
            <pc:sldMk cId="1023644891" sldId="278"/>
            <ac:picMk id="5" creationId="{647EF261-B86F-75DF-A2F3-77AC3F3A5400}"/>
          </ac:picMkLst>
        </pc:picChg>
        <pc:picChg chg="add del mod">
          <ac:chgData name="Yahya MANSOUB" userId="S::yahya.mansoub@um6p.ma::d1d65b0f-ac27-4ae8-943b-5377c0d30b71" providerId="AD" clId="Web-{14997C72-730F-DC59-D88A-0E45B442BF68}" dt="2025-02-10T13:03:20.444" v="1878"/>
          <ac:picMkLst>
            <pc:docMk/>
            <pc:sldMk cId="1023644891" sldId="278"/>
            <ac:picMk id="6" creationId="{0246D274-2A08-276C-32B9-19385963F5DC}"/>
          </ac:picMkLst>
        </pc:picChg>
        <pc:picChg chg="add del mod">
          <ac:chgData name="Yahya MANSOUB" userId="S::yahya.mansoub@um6p.ma::d1d65b0f-ac27-4ae8-943b-5377c0d30b71" providerId="AD" clId="Web-{14997C72-730F-DC59-D88A-0E45B442BF68}" dt="2025-02-10T13:05:58.074" v="1913"/>
          <ac:picMkLst>
            <pc:docMk/>
            <pc:sldMk cId="1023644891" sldId="278"/>
            <ac:picMk id="7" creationId="{419BACA2-CCCD-7ACF-761B-3088389788C8}"/>
          </ac:picMkLst>
        </pc:picChg>
        <pc:picChg chg="add del mod">
          <ac:chgData name="Yahya MANSOUB" userId="S::yahya.mansoub@um6p.ma::d1d65b0f-ac27-4ae8-943b-5377c0d30b71" providerId="AD" clId="Web-{14997C72-730F-DC59-D88A-0E45B442BF68}" dt="2025-02-10T13:08:37.548" v="1977"/>
          <ac:picMkLst>
            <pc:docMk/>
            <pc:sldMk cId="1023644891" sldId="278"/>
            <ac:picMk id="9" creationId="{07AC34B3-5404-7593-2A86-34A669EB2A65}"/>
          </ac:picMkLst>
        </pc:picChg>
        <pc:picChg chg="del mod">
          <ac:chgData name="Yahya MANSOUB" userId="S::yahya.mansoub@um6p.ma::d1d65b0f-ac27-4ae8-943b-5377c0d30b71" providerId="AD" clId="Web-{14997C72-730F-DC59-D88A-0E45B442BF68}" dt="2025-02-10T12:54:59.147" v="1840"/>
          <ac:picMkLst>
            <pc:docMk/>
            <pc:sldMk cId="1023644891" sldId="278"/>
            <ac:picMk id="11" creationId="{65365BA3-E931-2745-7A16-4DB874555AC7}"/>
          </ac:picMkLst>
        </pc:picChg>
        <pc:picChg chg="add del mod">
          <ac:chgData name="Yahya MANSOUB" userId="S::yahya.mansoub@um6p.ma::d1d65b0f-ac27-4ae8-943b-5377c0d30b71" providerId="AD" clId="Web-{14997C72-730F-DC59-D88A-0E45B442BF68}" dt="2025-02-10T13:09:21.221" v="1986"/>
          <ac:picMkLst>
            <pc:docMk/>
            <pc:sldMk cId="1023644891" sldId="278"/>
            <ac:picMk id="13" creationId="{479344E7-7D18-8EAD-6C97-E296DF3BC3FD}"/>
          </ac:picMkLst>
        </pc:picChg>
        <pc:picChg chg="add mod">
          <ac:chgData name="Yahya MANSOUB" userId="S::yahya.mansoub@um6p.ma::d1d65b0f-ac27-4ae8-943b-5377c0d30b71" providerId="AD" clId="Web-{14997C72-730F-DC59-D88A-0E45B442BF68}" dt="2025-02-10T13:11:01.100" v="2019" actId="1076"/>
          <ac:picMkLst>
            <pc:docMk/>
            <pc:sldMk cId="1023644891" sldId="278"/>
            <ac:picMk id="14" creationId="{78611075-1E09-5A9F-74B1-59E845CC0D13}"/>
          </ac:picMkLst>
        </pc:picChg>
        <pc:picChg chg="add mod">
          <ac:chgData name="Yahya MANSOUB" userId="S::yahya.mansoub@um6p.ma::d1d65b0f-ac27-4ae8-943b-5377c0d30b71" providerId="AD" clId="Web-{14997C72-730F-DC59-D88A-0E45B442BF68}" dt="2025-02-10T13:12:02.274" v="2026" actId="1076"/>
          <ac:picMkLst>
            <pc:docMk/>
            <pc:sldMk cId="1023644891" sldId="278"/>
            <ac:picMk id="15" creationId="{5FEB4E0A-6391-E362-B371-D825F9758982}"/>
          </ac:picMkLst>
        </pc:picChg>
      </pc:sldChg>
      <pc:sldChg chg="add replId">
        <pc:chgData name="Yahya MANSOUB" userId="S::yahya.mansoub@um6p.ma::d1d65b0f-ac27-4ae8-943b-5377c0d30b71" providerId="AD" clId="Web-{14997C72-730F-DC59-D88A-0E45B442BF68}" dt="2025-02-10T13:05:41.511" v="1912"/>
        <pc:sldMkLst>
          <pc:docMk/>
          <pc:sldMk cId="585783172" sldId="279"/>
        </pc:sldMkLst>
      </pc:sldChg>
      <pc:sldChg chg="add replId">
        <pc:chgData name="Yahya MANSOUB" userId="S::yahya.mansoub@um6p.ma::d1d65b0f-ac27-4ae8-943b-5377c0d30b71" providerId="AD" clId="Web-{14997C72-730F-DC59-D88A-0E45B442BF68}" dt="2025-02-10T13:09:15.752" v="1985"/>
        <pc:sldMkLst>
          <pc:docMk/>
          <pc:sldMk cId="541657589" sldId="280"/>
        </pc:sldMkLst>
      </pc:sldChg>
    </pc:docChg>
  </pc:docChgLst>
  <pc:docChgLst>
    <pc:chgData name="Yahya MANSOUB" userId="S::yahya.mansoub@um6p.ma::d1d65b0f-ac27-4ae8-943b-5377c0d30b71" providerId="AD" clId="Web-{2ED472D1-8447-D613-5EB3-96FD42E93A8A}"/>
    <pc:docChg chg="modSld">
      <pc:chgData name="Yahya MANSOUB" userId="S::yahya.mansoub@um6p.ma::d1d65b0f-ac27-4ae8-943b-5377c0d30b71" providerId="AD" clId="Web-{2ED472D1-8447-D613-5EB3-96FD42E93A8A}" dt="2025-02-10T15:09:50.137" v="50" actId="1076"/>
      <pc:docMkLst>
        <pc:docMk/>
      </pc:docMkLst>
      <pc:sldChg chg="modSp">
        <pc:chgData name="Yahya MANSOUB" userId="S::yahya.mansoub@um6p.ma::d1d65b0f-ac27-4ae8-943b-5377c0d30b71" providerId="AD" clId="Web-{2ED472D1-8447-D613-5EB3-96FD42E93A8A}" dt="2025-02-10T15:09:50.137" v="50" actId="1076"/>
        <pc:sldMkLst>
          <pc:docMk/>
          <pc:sldMk cId="541657589" sldId="280"/>
        </pc:sldMkLst>
        <pc:spChg chg="mod">
          <ac:chgData name="Yahya MANSOUB" userId="S::yahya.mansoub@um6p.ma::d1d65b0f-ac27-4ae8-943b-5377c0d30b71" providerId="AD" clId="Web-{2ED472D1-8447-D613-5EB3-96FD42E93A8A}" dt="2025-02-10T15:09:48.840" v="49" actId="20577"/>
          <ac:spMkLst>
            <pc:docMk/>
            <pc:sldMk cId="541657589" sldId="280"/>
            <ac:spMk id="3" creationId="{B06344FF-D579-58F8-B52B-681B2C160CFE}"/>
          </ac:spMkLst>
        </pc:spChg>
        <pc:picChg chg="mod">
          <ac:chgData name="Yahya MANSOUB" userId="S::yahya.mansoub@um6p.ma::d1d65b0f-ac27-4ae8-943b-5377c0d30b71" providerId="AD" clId="Web-{2ED472D1-8447-D613-5EB3-96FD42E93A8A}" dt="2025-02-10T15:09:50.137" v="50" actId="1076"/>
          <ac:picMkLst>
            <pc:docMk/>
            <pc:sldMk cId="541657589" sldId="280"/>
            <ac:picMk id="13" creationId="{7504B09E-D088-6565-B02E-D0FFC07CF9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fr-FR" sz="4800" dirty="0">
                <a:solidFill>
                  <a:srgbClr val="FFFFFF"/>
                </a:solidFill>
              </a:rPr>
              <a:t>QUACI-ACV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fr-FR" dirty="0" err="1">
                <a:solidFill>
                  <a:srgbClr val="FFFFFF"/>
                </a:solidFill>
              </a:rPr>
              <a:t>Dealing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with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uncertainties</a:t>
            </a:r>
            <a:r>
              <a:rPr lang="fr-FR" dirty="0">
                <a:solidFill>
                  <a:srgbClr val="FFFFFF"/>
                </a:solidFill>
              </a:rPr>
              <a:t> in comparative building life cycle </a:t>
            </a:r>
            <a:r>
              <a:rPr lang="fr-FR" dirty="0" err="1">
                <a:solidFill>
                  <a:srgbClr val="FFFFFF"/>
                </a:solidFill>
              </a:rPr>
              <a:t>assessment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7060E8-B7F4-DA61-5053-4C1258C7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Uncertainty and Sensitivity Analysis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2EAB0E3C-D040-531F-8C84-7C35B1E36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778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4851CB-84FE-FE89-95FC-A6D7645C6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09AA0E-9890-20BA-7FE2-269AA770A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947F5F-49BE-45E9-CD35-0DCDF8FA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UA&amp;SA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F446ED-81F9-0968-B259-5DF9CFC60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7E2ED-705A-481E-2EDA-88EB352C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A5DA6E-DB36-9024-6030-86E0BD17A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endParaRPr lang="fr-FR" sz="1200" dirty="0">
              <a:solidFill>
                <a:srgbClr val="F8FAFF"/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fr-FR" sz="2400" b="1" dirty="0">
                <a:ea typeface="+mn-lt"/>
                <a:cs typeface="+mn-lt"/>
              </a:rPr>
              <a:t>&lt;UA&gt;</a:t>
            </a:r>
            <a:r>
              <a:rPr lang="fr-FR" sz="2400" b="1" dirty="0" err="1">
                <a:ea typeface="+mn-lt"/>
                <a:cs typeface="+mn-lt"/>
              </a:rPr>
              <a:t>Uncertainty</a:t>
            </a:r>
            <a:r>
              <a:rPr lang="fr-FR" sz="2400" b="1" dirty="0">
                <a:ea typeface="+mn-lt"/>
                <a:cs typeface="+mn-lt"/>
              </a:rPr>
              <a:t> </a:t>
            </a:r>
            <a:r>
              <a:rPr lang="fr-FR" sz="2400" b="1" dirty="0" err="1">
                <a:ea typeface="+mn-lt"/>
                <a:cs typeface="+mn-lt"/>
              </a:rPr>
              <a:t>Analysis</a:t>
            </a:r>
            <a:r>
              <a:rPr lang="fr-FR" sz="2400" b="1" dirty="0">
                <a:ea typeface="+mn-lt"/>
                <a:cs typeface="+mn-lt"/>
              </a:rPr>
              <a:t>:</a:t>
            </a:r>
            <a:endParaRPr lang="fr-FR" sz="2400" b="1" dirty="0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2400" dirty="0">
                <a:ea typeface="+mn-lt"/>
                <a:cs typeface="+mn-lt"/>
              </a:rPr>
              <a:t>            Quantifies the propagation of </a:t>
            </a:r>
            <a:r>
              <a:rPr lang="fr-FR" sz="2400" dirty="0" err="1">
                <a:ea typeface="+mn-lt"/>
                <a:cs typeface="+mn-lt"/>
              </a:rPr>
              <a:t>uncertainties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from</a:t>
            </a:r>
            <a:r>
              <a:rPr lang="fr-FR" sz="2400" dirty="0">
                <a:ea typeface="+mn-lt"/>
                <a:cs typeface="+mn-lt"/>
              </a:rPr>
              <a:t> input to output. </a:t>
            </a:r>
          </a:p>
          <a:p>
            <a:pPr marL="0" indent="0">
              <a:buNone/>
            </a:pPr>
            <a:r>
              <a:rPr lang="fr-FR" sz="2400" dirty="0">
                <a:ea typeface="+mn-lt"/>
                <a:cs typeface="+mn-lt"/>
              </a:rPr>
              <a:t>            </a:t>
            </a:r>
            <a:r>
              <a:rPr lang="fr-FR" sz="2400" u="sng" dirty="0">
                <a:ea typeface="+mn-lt"/>
                <a:cs typeface="+mn-lt"/>
              </a:rPr>
              <a:t>Common </a:t>
            </a:r>
            <a:r>
              <a:rPr lang="fr-FR" sz="2400" u="sng" dirty="0" err="1">
                <a:ea typeface="+mn-lt"/>
                <a:cs typeface="+mn-lt"/>
              </a:rPr>
              <a:t>method</a:t>
            </a:r>
            <a:r>
              <a:rPr lang="fr-FR" sz="2400" u="sng" dirty="0">
                <a:ea typeface="+mn-lt"/>
                <a:cs typeface="+mn-lt"/>
              </a:rPr>
              <a:t>: 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b="1" dirty="0">
                <a:ea typeface="+mn-lt"/>
                <a:cs typeface="+mn-lt"/>
              </a:rPr>
              <a:t>Monte Carlo (MC) simulation</a:t>
            </a:r>
            <a:r>
              <a:rPr lang="fr-FR" sz="2400" dirty="0">
                <a:ea typeface="+mn-lt"/>
                <a:cs typeface="+mn-lt"/>
              </a:rPr>
              <a:t>              </a:t>
            </a:r>
            <a:endParaRPr lang="fr-FR" dirty="0"/>
          </a:p>
          <a:p>
            <a:pPr>
              <a:buFont typeface="Wingdings" panose="020B0604020202020204" pitchFamily="34" charset="0"/>
              <a:buChar char="§"/>
            </a:pPr>
            <a:endParaRPr lang="fr-FR" sz="2400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fr-FR" sz="2400" b="1" dirty="0"/>
              <a:t>&lt;SA&gt; </a:t>
            </a:r>
            <a:r>
              <a:rPr lang="fr-FR" sz="2400" b="1" err="1"/>
              <a:t>Sentivity</a:t>
            </a:r>
            <a:r>
              <a:rPr lang="fr-FR" sz="2400" b="1" dirty="0"/>
              <a:t> </a:t>
            </a:r>
            <a:r>
              <a:rPr lang="fr-FR" sz="2400" b="1" err="1"/>
              <a:t>Analysis</a:t>
            </a:r>
            <a:r>
              <a:rPr lang="fr-FR" sz="2400" b="1" dirty="0"/>
              <a:t>:</a:t>
            </a:r>
          </a:p>
          <a:p>
            <a:pPr marL="0" indent="0">
              <a:buNone/>
            </a:pPr>
            <a:r>
              <a:rPr lang="fr-FR" sz="2400" dirty="0"/>
              <a:t>           Identifies the </a:t>
            </a:r>
            <a:r>
              <a:rPr lang="fr-FR" sz="2400" dirty="0" err="1"/>
              <a:t>most</a:t>
            </a:r>
            <a:r>
              <a:rPr lang="fr-FR" sz="2400" dirty="0"/>
              <a:t> </a:t>
            </a:r>
            <a:r>
              <a:rPr lang="fr-FR" sz="2400" dirty="0" err="1"/>
              <a:t>influential</a:t>
            </a:r>
            <a:r>
              <a:rPr lang="fr-FR" sz="2400" dirty="0"/>
              <a:t> </a:t>
            </a:r>
            <a:r>
              <a:rPr lang="fr-FR" sz="2400" dirty="0" err="1"/>
              <a:t>uncertain</a:t>
            </a:r>
            <a:r>
              <a:rPr lang="fr-FR" sz="2400" dirty="0"/>
              <a:t> </a:t>
            </a:r>
            <a:r>
              <a:rPr lang="fr-FR" sz="2400" dirty="0" err="1"/>
              <a:t>factors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r>
              <a:rPr lang="fr-FR" sz="2400" dirty="0"/>
              <a:t>           </a:t>
            </a:r>
            <a:r>
              <a:rPr lang="fr-FR" sz="2400" dirty="0" err="1"/>
              <a:t>Helps</a:t>
            </a:r>
            <a:r>
              <a:rPr lang="fr-FR" sz="2400" dirty="0"/>
              <a:t> </a:t>
            </a:r>
            <a:r>
              <a:rPr lang="fr-FR" sz="2400" dirty="0" err="1"/>
              <a:t>prioritize</a:t>
            </a:r>
            <a:r>
              <a:rPr lang="fr-FR" sz="2400" dirty="0"/>
              <a:t> </a:t>
            </a:r>
            <a:r>
              <a:rPr lang="fr-FR" sz="2400" dirty="0" err="1"/>
              <a:t>which</a:t>
            </a:r>
            <a:r>
              <a:rPr lang="fr-FR" sz="2400" dirty="0"/>
              <a:t> </a:t>
            </a:r>
            <a:r>
              <a:rPr lang="fr-FR" sz="2400" dirty="0" err="1"/>
              <a:t>parameters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</a:t>
            </a:r>
            <a:r>
              <a:rPr lang="fr-FR" sz="2400" dirty="0" err="1"/>
              <a:t>refinement</a:t>
            </a:r>
            <a:r>
              <a:rPr lang="fr-FR" sz="2400" dirty="0"/>
              <a:t>.</a:t>
            </a:r>
          </a:p>
          <a:p>
            <a:pPr>
              <a:buFont typeface="Wingdings" panose="020B0604020202020204" pitchFamily="34" charset="0"/>
              <a:buChar char="§"/>
            </a:pP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88344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8D8AD8-AD7E-58FF-E1D4-CF2342AEC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F23FD1-0830-B40F-39D3-1B9FD55E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54457B-61D4-4554-6209-3AA737F7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fr-FR" sz="4000" dirty="0" err="1">
                <a:solidFill>
                  <a:schemeClr val="bg1"/>
                </a:solidFill>
              </a:rPr>
              <a:t>CompLCA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BE05F-FDBF-72DF-22DD-9A5F04209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F01376-F272-F8E4-ED47-310968421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B44457-1155-B527-AA1D-472C631B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 sz="1200" dirty="0">
              <a:solidFill>
                <a:srgbClr val="F8FAFF"/>
              </a:solidFill>
            </a:endParaRPr>
          </a:p>
          <a:p>
            <a:r>
              <a:rPr lang="fr-FR" sz="2400" dirty="0">
                <a:ea typeface="+mn-lt"/>
                <a:cs typeface="+mn-lt"/>
              </a:rPr>
              <a:t>LCA </a:t>
            </a:r>
            <a:r>
              <a:rPr lang="fr-FR" sz="2400" dirty="0" err="1">
                <a:ea typeface="+mn-lt"/>
                <a:cs typeface="+mn-lt"/>
              </a:rPr>
              <a:t>results</a:t>
            </a:r>
            <a:r>
              <a:rPr lang="fr-FR" sz="2400" dirty="0">
                <a:ea typeface="+mn-lt"/>
                <a:cs typeface="+mn-lt"/>
              </a:rPr>
              <a:t> can </a:t>
            </a:r>
            <a:r>
              <a:rPr lang="fr-FR" sz="2400" dirty="0" err="1">
                <a:ea typeface="+mn-lt"/>
                <a:cs typeface="+mn-lt"/>
              </a:rPr>
              <a:t>vary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significantly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based</a:t>
            </a:r>
            <a:r>
              <a:rPr lang="fr-FR" sz="2400" dirty="0">
                <a:ea typeface="+mn-lt"/>
                <a:cs typeface="+mn-lt"/>
              </a:rPr>
              <a:t> on </a:t>
            </a:r>
            <a:r>
              <a:rPr lang="fr-FR" sz="2400" dirty="0" err="1">
                <a:ea typeface="+mn-lt"/>
                <a:cs typeface="+mn-lt"/>
              </a:rPr>
              <a:t>assumptions</a:t>
            </a:r>
            <a:r>
              <a:rPr lang="fr-FR" sz="2400" dirty="0">
                <a:ea typeface="+mn-lt"/>
                <a:cs typeface="+mn-lt"/>
              </a:rPr>
              <a:t> and input data.</a:t>
            </a:r>
            <a:endParaRPr lang="fr-FR" sz="2400" b="1" dirty="0"/>
          </a:p>
          <a:p>
            <a:endParaRPr lang="fr-FR" sz="2400" dirty="0">
              <a:ea typeface="+mn-lt"/>
              <a:cs typeface="+mn-lt"/>
            </a:endParaRPr>
          </a:p>
          <a:p>
            <a:r>
              <a:rPr lang="fr-FR" sz="2400" err="1">
                <a:ea typeface="+mn-lt"/>
                <a:cs typeface="+mn-lt"/>
              </a:rPr>
              <a:t>Less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err="1">
                <a:ea typeface="+mn-lt"/>
                <a:cs typeface="+mn-lt"/>
              </a:rPr>
              <a:t>than</a:t>
            </a:r>
            <a:r>
              <a:rPr lang="fr-FR" sz="2400" dirty="0">
                <a:ea typeface="+mn-lt"/>
                <a:cs typeface="+mn-lt"/>
              </a:rPr>
              <a:t> </a:t>
            </a:r>
            <a:r>
              <a:rPr lang="fr-FR" sz="2400" b="1" dirty="0">
                <a:ea typeface="+mn-lt"/>
                <a:cs typeface="+mn-lt"/>
              </a:rPr>
              <a:t>20% of LCA </a:t>
            </a:r>
            <a:r>
              <a:rPr lang="fr-FR" sz="2400" b="1" err="1">
                <a:ea typeface="+mn-lt"/>
                <a:cs typeface="+mn-lt"/>
              </a:rPr>
              <a:t>studies</a:t>
            </a:r>
            <a:r>
              <a:rPr lang="fr-FR" sz="2400" dirty="0">
                <a:ea typeface="+mn-lt"/>
                <a:cs typeface="+mn-lt"/>
              </a:rPr>
              <a:t> </a:t>
            </a:r>
            <a:r>
              <a:rPr lang="fr-FR" sz="2400" err="1">
                <a:ea typeface="+mn-lt"/>
                <a:cs typeface="+mn-lt"/>
              </a:rPr>
              <a:t>quantify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err="1">
                <a:ea typeface="+mn-lt"/>
                <a:cs typeface="+mn-lt"/>
              </a:rPr>
              <a:t>uncertainties</a:t>
            </a:r>
            <a:r>
              <a:rPr lang="fr-FR" sz="2400" dirty="0">
                <a:ea typeface="+mn-lt"/>
                <a:cs typeface="+mn-lt"/>
              </a:rPr>
              <a:t>, </a:t>
            </a:r>
            <a:r>
              <a:rPr lang="fr-FR" sz="2400" err="1">
                <a:ea typeface="+mn-lt"/>
                <a:cs typeface="+mn-lt"/>
              </a:rPr>
              <a:t>leading</a:t>
            </a:r>
            <a:r>
              <a:rPr lang="fr-FR" sz="2400" dirty="0">
                <a:ea typeface="+mn-lt"/>
                <a:cs typeface="+mn-lt"/>
              </a:rPr>
              <a:t> to </a:t>
            </a:r>
            <a:r>
              <a:rPr lang="fr-FR" sz="2400" err="1">
                <a:ea typeface="+mn-lt"/>
                <a:cs typeface="+mn-lt"/>
              </a:rPr>
              <a:t>potential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err="1">
                <a:ea typeface="+mn-lt"/>
                <a:cs typeface="+mn-lt"/>
              </a:rPr>
              <a:t>misinterpretation</a:t>
            </a:r>
            <a:r>
              <a:rPr lang="fr-FR" sz="2400" dirty="0">
                <a:ea typeface="+mn-lt"/>
                <a:cs typeface="+mn-lt"/>
              </a:rPr>
              <a:t> of </a:t>
            </a:r>
            <a:r>
              <a:rPr lang="fr-FR" sz="2400" err="1">
                <a:ea typeface="+mn-lt"/>
                <a:cs typeface="+mn-lt"/>
              </a:rPr>
              <a:t>results</a:t>
            </a:r>
            <a:r>
              <a:rPr lang="fr-FR" sz="2400" dirty="0">
                <a:ea typeface="+mn-lt"/>
                <a:cs typeface="+mn-lt"/>
              </a:rPr>
              <a:t>.</a:t>
            </a:r>
            <a:endParaRPr lang="fr-FR" sz="2400" b="1" dirty="0"/>
          </a:p>
          <a:p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49458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2348A0-F990-7A6A-8E01-F9CB67DB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Perform LCA with UA&amp;SA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Ordinateur">
            <a:extLst>
              <a:ext uri="{FF2B5EF4-FFF2-40B4-BE49-F238E27FC236}">
                <a16:creationId xmlns:a16="http://schemas.microsoft.com/office/drawing/2014/main" id="{702A178F-582B-E21E-E3B3-57659C529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120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7F9AD9-16FE-BCEA-ED3B-6C08392E6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7C6036-E199-96F5-B66B-4AE01FDD3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8E8B54-DE5E-BBB7-9C10-A2FF2AAD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fr-FR" sz="4000" dirty="0" err="1">
                <a:solidFill>
                  <a:schemeClr val="bg1"/>
                </a:solidFill>
              </a:rPr>
              <a:t>Selection</a:t>
            </a:r>
            <a:r>
              <a:rPr lang="fr-FR" sz="4000" dirty="0">
                <a:solidFill>
                  <a:schemeClr val="bg1"/>
                </a:solidFill>
              </a:rPr>
              <a:t> of Alternatives and LCA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7A2C6-B21F-B1D9-CCF4-03AA57B29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1BB95-0BEA-8474-86E6-16B909E76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BFB97-15DB-C8E8-0296-49B8D7149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sz="1200" dirty="0">
              <a:solidFill>
                <a:srgbClr val="F8FAFF"/>
              </a:solidFill>
            </a:endParaRPr>
          </a:p>
          <a:p>
            <a:r>
              <a:rPr lang="fr-FR" sz="2400" err="1">
                <a:ea typeface="+mn-lt"/>
                <a:cs typeface="+mn-lt"/>
              </a:rPr>
              <a:t>Define</a:t>
            </a:r>
            <a:r>
              <a:rPr lang="fr-FR" sz="2400" dirty="0">
                <a:ea typeface="+mn-lt"/>
                <a:cs typeface="+mn-lt"/>
              </a:rPr>
              <a:t> the </a:t>
            </a:r>
            <a:r>
              <a:rPr lang="fr-FR" sz="2400" b="1" dirty="0">
                <a:ea typeface="+mn-lt"/>
                <a:cs typeface="+mn-lt"/>
              </a:rPr>
              <a:t>building design alternatives</a:t>
            </a:r>
            <a:r>
              <a:rPr lang="fr-FR" sz="2400" dirty="0">
                <a:ea typeface="+mn-lt"/>
                <a:cs typeface="+mn-lt"/>
              </a:rPr>
              <a:t> to compare.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Establish</a:t>
            </a:r>
            <a:r>
              <a:rPr lang="fr-FR" sz="2400" dirty="0"/>
              <a:t> the</a:t>
            </a:r>
            <a:r>
              <a:rPr lang="fr-FR" sz="2400" b="1" dirty="0"/>
              <a:t> LCA model </a:t>
            </a:r>
            <a:r>
              <a:rPr lang="fr-FR" sz="2400" dirty="0" err="1"/>
              <a:t>with</a:t>
            </a:r>
            <a:r>
              <a:rPr lang="fr-FR" sz="2400" dirty="0"/>
              <a:t> a consistent </a:t>
            </a:r>
            <a:r>
              <a:rPr lang="fr-FR" sz="2400" dirty="0" err="1"/>
              <a:t>functional</a:t>
            </a:r>
            <a:r>
              <a:rPr lang="fr-FR" sz="2400" dirty="0"/>
              <a:t> unit.</a:t>
            </a:r>
          </a:p>
          <a:p>
            <a:pPr marL="0" indent="0">
              <a:buNone/>
            </a:pPr>
            <a:r>
              <a:rPr lang="fr-FR" sz="2400" dirty="0"/>
              <a:t>                  {</a:t>
            </a:r>
            <a:r>
              <a:rPr lang="fr-FR" sz="2400" dirty="0" err="1"/>
              <a:t>GWP:Global</a:t>
            </a:r>
            <a:r>
              <a:rPr lang="fr-FR" sz="2400" dirty="0"/>
              <a:t> </a:t>
            </a:r>
            <a:r>
              <a:rPr lang="fr-FR" sz="2400" dirty="0" err="1"/>
              <a:t>Warming</a:t>
            </a:r>
            <a:r>
              <a:rPr lang="fr-FR" sz="2400" dirty="0"/>
              <a:t> </a:t>
            </a:r>
            <a:r>
              <a:rPr lang="fr-FR" sz="2400" dirty="0" err="1"/>
              <a:t>Potential</a:t>
            </a:r>
            <a:r>
              <a:rPr lang="fr-FR" sz="2400" dirty="0"/>
              <a:t> , …}</a:t>
            </a:r>
            <a:endParaRPr lang="fr-FR" dirty="0"/>
          </a:p>
          <a:p>
            <a:endParaRPr lang="fr-FR" sz="2400" dirty="0"/>
          </a:p>
          <a:p>
            <a:r>
              <a:rPr lang="fr-FR" sz="2400" err="1">
                <a:ea typeface="+mn-lt"/>
                <a:cs typeface="+mn-lt"/>
              </a:rPr>
              <a:t>Integrate</a:t>
            </a:r>
            <a:r>
              <a:rPr lang="fr-FR" sz="2400" dirty="0">
                <a:ea typeface="+mn-lt"/>
                <a:cs typeface="+mn-lt"/>
              </a:rPr>
              <a:t> </a:t>
            </a:r>
            <a:r>
              <a:rPr lang="fr-FR" sz="2400" b="1" err="1">
                <a:ea typeface="+mn-lt"/>
                <a:cs typeface="+mn-lt"/>
              </a:rPr>
              <a:t>dynamic</a:t>
            </a:r>
            <a:r>
              <a:rPr lang="fr-FR" sz="2400" b="1" dirty="0">
                <a:ea typeface="+mn-lt"/>
                <a:cs typeface="+mn-lt"/>
              </a:rPr>
              <a:t> building </a:t>
            </a:r>
            <a:r>
              <a:rPr lang="fr-FR" sz="2400" b="1" err="1">
                <a:ea typeface="+mn-lt"/>
                <a:cs typeface="+mn-lt"/>
              </a:rPr>
              <a:t>energy</a:t>
            </a:r>
            <a:r>
              <a:rPr lang="fr-FR" sz="2400" b="1" dirty="0">
                <a:ea typeface="+mn-lt"/>
                <a:cs typeface="+mn-lt"/>
              </a:rPr>
              <a:t> simulation (DBES)</a:t>
            </a:r>
            <a:r>
              <a:rPr lang="fr-FR" sz="2400" dirty="0">
                <a:ea typeface="+mn-lt"/>
                <a:cs typeface="+mn-lt"/>
              </a:rPr>
              <a:t> to </a:t>
            </a:r>
            <a:r>
              <a:rPr lang="fr-FR" sz="2400" err="1">
                <a:ea typeface="+mn-lt"/>
                <a:cs typeface="+mn-lt"/>
              </a:rPr>
              <a:t>account</a:t>
            </a:r>
            <a:r>
              <a:rPr lang="fr-FR" sz="2400" dirty="0">
                <a:ea typeface="+mn-lt"/>
                <a:cs typeface="+mn-lt"/>
              </a:rPr>
              <a:t> for temporal variations in </a:t>
            </a:r>
            <a:r>
              <a:rPr lang="fr-FR" sz="2400" err="1">
                <a:ea typeface="+mn-lt"/>
                <a:cs typeface="+mn-lt"/>
              </a:rPr>
              <a:t>energy</a:t>
            </a:r>
            <a:r>
              <a:rPr lang="fr-FR" sz="2400" dirty="0">
                <a:ea typeface="+mn-lt"/>
                <a:cs typeface="+mn-lt"/>
              </a:rPr>
              <a:t> use and impacts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7794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C0CB2A-E8E8-BF79-37B4-AEE7499D7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45156-3D4E-2013-C10D-A993FAE17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4DA2E4-5DE2-342A-8CD9-FEC8799F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fr-FR" sz="4000" dirty="0" err="1">
                <a:solidFill>
                  <a:schemeClr val="bg1"/>
                </a:solidFill>
              </a:rPr>
              <a:t>Sensitivity</a:t>
            </a:r>
            <a:r>
              <a:rPr lang="fr-FR" sz="4000" dirty="0">
                <a:solidFill>
                  <a:schemeClr val="bg1"/>
                </a:solidFill>
              </a:rPr>
              <a:t>  </a:t>
            </a:r>
            <a:r>
              <a:rPr lang="fr-FR" sz="4000" dirty="0" err="1">
                <a:solidFill>
                  <a:schemeClr val="bg1"/>
                </a:solidFill>
              </a:rPr>
              <a:t>Analysis</a:t>
            </a:r>
            <a:r>
              <a:rPr lang="fr-FR" sz="4000" dirty="0">
                <a:solidFill>
                  <a:schemeClr val="bg1"/>
                </a:solidFill>
              </a:rPr>
              <a:t>(SA)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E5C24-DE3D-6B4B-6D50-E30B5191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CC806D-4677-A766-2295-2DCE9B2D3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0F5AF8-1AF7-CCE1-D942-AD399429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 sz="1200" dirty="0">
              <a:solidFill>
                <a:srgbClr val="F8FAFF"/>
              </a:solidFill>
            </a:endParaRPr>
          </a:p>
          <a:p>
            <a:r>
              <a:rPr lang="fr-FR" sz="2400" dirty="0"/>
              <a:t>MA-Morris </a:t>
            </a:r>
            <a:r>
              <a:rPr lang="fr-FR" sz="2400" dirty="0" err="1"/>
              <a:t>method</a:t>
            </a:r>
            <a:r>
              <a:rPr lang="fr-FR" sz="2400" dirty="0"/>
              <a:t>.</a:t>
            </a:r>
          </a:p>
          <a:p>
            <a:endParaRPr lang="fr-FR" sz="2400" dirty="0">
              <a:ea typeface="+mn-lt"/>
              <a:cs typeface="+mn-lt"/>
            </a:endParaRPr>
          </a:p>
          <a:p>
            <a:r>
              <a:rPr lang="fr-FR" sz="2400" dirty="0" err="1"/>
              <a:t>Dependent</a:t>
            </a:r>
            <a:r>
              <a:rPr lang="fr-FR" sz="2400" dirty="0"/>
              <a:t> sampling.</a:t>
            </a:r>
          </a:p>
          <a:p>
            <a:endParaRPr lang="fr-FR" sz="2400" dirty="0"/>
          </a:p>
          <a:p>
            <a:r>
              <a:rPr lang="fr-FR" sz="2400" dirty="0" err="1"/>
              <a:t>Sensitivity</a:t>
            </a:r>
            <a:r>
              <a:rPr lang="fr-FR" sz="2400" dirty="0"/>
              <a:t> indices.</a:t>
            </a:r>
          </a:p>
          <a:p>
            <a:endParaRPr lang="fr-FR" sz="2400" b="1" dirty="0"/>
          </a:p>
        </p:txBody>
      </p:sp>
      <p:pic>
        <p:nvPicPr>
          <p:cNvPr id="4" name="Image 3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BE2BD082-0CD3-018F-949B-8F641C6FEB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967" b="-1695"/>
          <a:stretch/>
        </p:blipFill>
        <p:spPr>
          <a:xfrm>
            <a:off x="6819902" y="2371514"/>
            <a:ext cx="3044286" cy="722067"/>
          </a:xfrm>
          <a:prstGeom prst="rect">
            <a:avLst/>
          </a:prstGeom>
        </p:spPr>
      </p:pic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1F35C70C-CC46-6727-0D62-5CB513116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1" y="3997852"/>
            <a:ext cx="6850852" cy="107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18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0EFC14-BCAF-FF93-6B31-832EA307E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C510C5-FE04-466D-3EDF-5FA0C500F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C36C3E-A6D7-847C-3661-4982E90A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fr-FR" sz="4000" dirty="0" err="1">
                <a:solidFill>
                  <a:schemeClr val="bg1"/>
                </a:solidFill>
              </a:rPr>
              <a:t>Uncertainty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  <a:r>
              <a:rPr lang="fr-FR" sz="4000" dirty="0" err="1">
                <a:solidFill>
                  <a:schemeClr val="bg1"/>
                </a:solidFill>
              </a:rPr>
              <a:t>Analysis</a:t>
            </a:r>
            <a:r>
              <a:rPr lang="fr-FR" sz="4000" dirty="0">
                <a:solidFill>
                  <a:schemeClr val="bg1"/>
                </a:solidFill>
              </a:rPr>
              <a:t> (UA)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ADCC23-0A0E-CE11-5A9D-ACEC38B97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43B13-0B09-FBD3-6933-3206C59E5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060B6C-7459-FFFA-AF4A-E4A77B193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 sz="1200" dirty="0">
              <a:solidFill>
                <a:srgbClr val="F8FAFF"/>
              </a:solidFill>
            </a:endParaRPr>
          </a:p>
          <a:p>
            <a:r>
              <a:rPr lang="fr-FR" sz="2400" dirty="0" err="1"/>
              <a:t>Perform</a:t>
            </a:r>
            <a:r>
              <a:rPr lang="fr-FR" sz="2400" dirty="0"/>
              <a:t> UA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b="1" dirty="0" err="1"/>
              <a:t>dependant</a:t>
            </a:r>
            <a:r>
              <a:rPr lang="fr-FR" sz="2400" b="1" dirty="0"/>
              <a:t> sampling</a:t>
            </a:r>
            <a:r>
              <a:rPr lang="fr-FR" sz="2400" dirty="0"/>
              <a:t> and </a:t>
            </a:r>
            <a:r>
              <a:rPr lang="fr-FR" sz="2400" b="1" dirty="0"/>
              <a:t>Monte Carlo simulations</a:t>
            </a:r>
            <a:r>
              <a:rPr lang="fr-FR" sz="2400" dirty="0"/>
              <a:t>.   </a:t>
            </a:r>
            <a:endParaRPr lang="fr-FR" sz="2400" dirty="0">
              <a:ea typeface="+mn-lt"/>
              <a:cs typeface="+mn-lt"/>
            </a:endParaRP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metrics</a:t>
            </a:r>
            <a:r>
              <a:rPr lang="fr-FR" sz="2400" dirty="0"/>
              <a:t> </a:t>
            </a:r>
            <a:r>
              <a:rPr lang="fr-FR" sz="2400" b="1" dirty="0"/>
              <a:t>{DA/ RP/ MQ/ SMD/ DRD/ SMD/ DRD/ HSM}</a:t>
            </a:r>
            <a:r>
              <a:rPr lang="fr-FR" sz="2400" dirty="0"/>
              <a:t> for </a:t>
            </a:r>
            <a:r>
              <a:rPr lang="fr-FR" sz="2400" dirty="0" err="1"/>
              <a:t>Comparison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 err="1"/>
              <a:t>Visualize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b="1" dirty="0" err="1"/>
              <a:t>probability</a:t>
            </a:r>
            <a:r>
              <a:rPr lang="fr-FR" sz="2400" b="1" dirty="0"/>
              <a:t> </a:t>
            </a:r>
            <a:r>
              <a:rPr lang="fr-FR" sz="2400" b="1" dirty="0" err="1"/>
              <a:t>density</a:t>
            </a:r>
            <a:r>
              <a:rPr lang="fr-FR" sz="2400" b="1" dirty="0"/>
              <a:t> </a:t>
            </a:r>
            <a:r>
              <a:rPr lang="fr-FR" sz="2400" b="1" dirty="0" err="1"/>
              <a:t>functions</a:t>
            </a:r>
            <a:r>
              <a:rPr lang="fr-FR" sz="2400" b="1" dirty="0"/>
              <a:t>(</a:t>
            </a:r>
            <a:r>
              <a:rPr lang="fr-FR" sz="2400" b="1" dirty="0" err="1"/>
              <a:t>PDFs</a:t>
            </a:r>
            <a:r>
              <a:rPr lang="fr-FR" sz="2400" b="1" dirty="0"/>
              <a:t>)</a:t>
            </a:r>
            <a:r>
              <a:rPr lang="fr-FR" sz="2400" dirty="0"/>
              <a:t>, </a:t>
            </a:r>
            <a:r>
              <a:rPr lang="fr-FR" sz="2400" b="1" dirty="0" err="1"/>
              <a:t>boxplots</a:t>
            </a:r>
            <a:r>
              <a:rPr lang="fr-FR" sz="2400" dirty="0"/>
              <a:t>, </a:t>
            </a:r>
            <a:r>
              <a:rPr lang="fr-FR" sz="2400" b="1" dirty="0" err="1"/>
              <a:t>violin</a:t>
            </a:r>
            <a:r>
              <a:rPr lang="fr-FR" sz="2400" b="1" dirty="0"/>
              <a:t> plots</a:t>
            </a:r>
            <a:r>
              <a:rPr lang="fr-FR" sz="2400" dirty="0"/>
              <a:t>, </a:t>
            </a:r>
            <a:r>
              <a:rPr lang="fr-FR" sz="2400" b="1" dirty="0" err="1"/>
              <a:t>Heatmaps</a:t>
            </a:r>
            <a:r>
              <a:rPr lang="fr-FR" sz="2400" dirty="0"/>
              <a:t>.</a:t>
            </a:r>
          </a:p>
          <a:p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346628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F341B9-53FB-94E8-E3E0-7A0BC69CA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E2D42C0-3F4C-D625-8E3C-696C8B6E6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A97B59-D2D3-38FD-1546-73D3DF82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fr-FR" sz="4000" dirty="0" err="1">
                <a:solidFill>
                  <a:schemeClr val="bg1"/>
                </a:solidFill>
              </a:rPr>
              <a:t>Uncertainty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  <a:r>
              <a:rPr lang="fr-FR" sz="4000" dirty="0" err="1">
                <a:solidFill>
                  <a:schemeClr val="bg1"/>
                </a:solidFill>
              </a:rPr>
              <a:t>Analysis</a:t>
            </a:r>
            <a:r>
              <a:rPr lang="fr-FR" sz="4000" dirty="0">
                <a:solidFill>
                  <a:schemeClr val="bg1"/>
                </a:solidFill>
              </a:rPr>
              <a:t> (UA)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C82C1-AC21-80C0-3139-4BB561CEC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E8DFF-E1AA-17AB-8065-2FC0F59A2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F4D7E9-542C-8B33-46F0-E6324D544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59" y="2289230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 sz="1200" dirty="0">
              <a:solidFill>
                <a:srgbClr val="F8FAFF"/>
              </a:solidFill>
            </a:endParaRPr>
          </a:p>
          <a:p>
            <a:r>
              <a:rPr lang="fr-FR" sz="2400" b="1" err="1"/>
              <a:t>DA:</a:t>
            </a:r>
            <a:r>
              <a:rPr lang="fr-FR" sz="2400" b="1" err="1">
                <a:ea typeface="+mn-lt"/>
                <a:cs typeface="+mn-lt"/>
              </a:rPr>
              <a:t>Discernibility</a:t>
            </a:r>
            <a:r>
              <a:rPr lang="fr-FR" sz="2400" b="1" dirty="0">
                <a:ea typeface="+mn-lt"/>
                <a:cs typeface="+mn-lt"/>
              </a:rPr>
              <a:t> </a:t>
            </a:r>
            <a:r>
              <a:rPr lang="fr-FR" sz="2400" b="1" err="1">
                <a:ea typeface="+mn-lt"/>
                <a:cs typeface="+mn-lt"/>
              </a:rPr>
              <a:t>analysis</a:t>
            </a:r>
            <a:r>
              <a:rPr lang="fr-FR" sz="2400" b="1" dirty="0"/>
              <a:t>  </a:t>
            </a:r>
            <a:endParaRPr lang="fr-FR" sz="2400" dirty="0"/>
          </a:p>
          <a:p>
            <a:endParaRPr lang="fr-FR" sz="2400" b="1" dirty="0"/>
          </a:p>
          <a:p>
            <a:pPr marL="0" indent="0">
              <a:buNone/>
            </a:pPr>
            <a:endParaRPr lang="fr-FR" sz="24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fr-FR" sz="2400" b="1" dirty="0"/>
          </a:p>
          <a:p>
            <a:r>
              <a:rPr lang="fr-FR" sz="2400" b="1" dirty="0"/>
              <a:t>RP: </a:t>
            </a:r>
            <a:r>
              <a:rPr lang="fr-FR" sz="2400" b="1" dirty="0" err="1">
                <a:ea typeface="+mn-lt"/>
                <a:cs typeface="+mn-lt"/>
              </a:rPr>
              <a:t>Probability</a:t>
            </a:r>
            <a:r>
              <a:rPr lang="fr-FR" sz="2400" b="1" dirty="0">
                <a:ea typeface="+mn-lt"/>
                <a:cs typeface="+mn-lt"/>
              </a:rPr>
              <a:t> of occurrence of </a:t>
            </a:r>
            <a:r>
              <a:rPr lang="fr-FR" sz="2400" b="1" dirty="0" err="1">
                <a:ea typeface="+mn-lt"/>
                <a:cs typeface="+mn-lt"/>
              </a:rPr>
              <a:t>rankings</a:t>
            </a:r>
            <a:endParaRPr lang="fr-FR" b="1" dirty="0" err="1"/>
          </a:p>
          <a:p>
            <a:r>
              <a:rPr lang="fr-FR" sz="2400" b="1" dirty="0"/>
              <a:t>MQ: </a:t>
            </a:r>
            <a:r>
              <a:rPr lang="fr-FR" sz="2400" b="1" dirty="0">
                <a:ea typeface="+mn-lt"/>
                <a:cs typeface="+mn-lt"/>
              </a:rPr>
              <a:t>Computation of </a:t>
            </a:r>
            <a:r>
              <a:rPr lang="fr-FR" sz="2400" b="1" err="1">
                <a:ea typeface="+mn-lt"/>
                <a:cs typeface="+mn-lt"/>
              </a:rPr>
              <a:t>means</a:t>
            </a:r>
            <a:r>
              <a:rPr lang="fr-FR" sz="2400" b="1" dirty="0">
                <a:ea typeface="+mn-lt"/>
                <a:cs typeface="+mn-lt"/>
              </a:rPr>
              <a:t> and quantiles  </a:t>
            </a:r>
          </a:p>
          <a:p>
            <a:pPr marL="0" indent="0">
              <a:buNone/>
            </a:pPr>
            <a:r>
              <a:rPr lang="fr-FR" sz="2400" dirty="0">
                <a:ea typeface="+mn-lt"/>
                <a:cs typeface="+mn-lt"/>
              </a:rPr>
              <a:t>           &lt;</a:t>
            </a:r>
            <a:r>
              <a:rPr lang="fr-FR" sz="2400" dirty="0" err="1">
                <a:ea typeface="+mn-lt"/>
                <a:cs typeface="+mn-lt"/>
              </a:rPr>
              <a:t>means</a:t>
            </a:r>
            <a:r>
              <a:rPr lang="fr-FR" sz="2400" dirty="0">
                <a:ea typeface="+mn-lt"/>
                <a:cs typeface="+mn-lt"/>
              </a:rPr>
              <a:t> |</a:t>
            </a:r>
            <a:r>
              <a:rPr lang="fr-FR" sz="2400" dirty="0"/>
              <a:t> </a:t>
            </a:r>
            <a:r>
              <a:rPr lang="fr-FR" sz="2400" dirty="0" err="1"/>
              <a:t>Medians</a:t>
            </a:r>
            <a:r>
              <a:rPr lang="fr-FR" sz="2400" dirty="0"/>
              <a:t> | Quantiles&gt;</a:t>
            </a:r>
            <a:endParaRPr lang="fr-FR"/>
          </a:p>
        </p:txBody>
      </p:sp>
      <p:pic>
        <p:nvPicPr>
          <p:cNvPr id="11" name="Image 10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8FADF021-EBC2-C040-A7B2-674896090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3069458"/>
            <a:ext cx="9385537" cy="152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6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5EFA31-B8AE-1E31-87AD-B7B90E215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84B00D-E0EA-4776-FF9A-7982E14F7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53FBA7-43B6-5E1F-8541-63ACA10A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fr-FR" sz="4000" dirty="0" err="1">
                <a:solidFill>
                  <a:schemeClr val="bg1"/>
                </a:solidFill>
              </a:rPr>
              <a:t>Uncertainty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  <a:r>
              <a:rPr lang="fr-FR" sz="4000" dirty="0" err="1">
                <a:solidFill>
                  <a:schemeClr val="bg1"/>
                </a:solidFill>
              </a:rPr>
              <a:t>Analysis</a:t>
            </a:r>
            <a:r>
              <a:rPr lang="fr-FR" sz="4000" dirty="0">
                <a:solidFill>
                  <a:schemeClr val="bg1"/>
                </a:solidFill>
              </a:rPr>
              <a:t> (UA)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3CEFCF-5F01-CF2A-426A-54DD43AED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F109A6-ED9A-1F93-A2C9-E9D079878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32C859-DE7B-D2C5-B6C9-3BEE788C3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59" y="2289230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 sz="1200" dirty="0">
              <a:solidFill>
                <a:srgbClr val="F8FAFF"/>
              </a:solidFill>
            </a:endParaRPr>
          </a:p>
          <a:p>
            <a:r>
              <a:rPr lang="fr-FR" sz="2400" b="1" dirty="0" err="1"/>
              <a:t>SMD:</a:t>
            </a:r>
            <a:r>
              <a:rPr lang="fr-FR" sz="2400" b="1" dirty="0" err="1">
                <a:ea typeface="+mn-lt"/>
                <a:cs typeface="+mn-lt"/>
              </a:rPr>
              <a:t>Standardised</a:t>
            </a:r>
            <a:r>
              <a:rPr lang="fr-FR" sz="2400" b="1" dirty="0">
                <a:ea typeface="+mn-lt"/>
                <a:cs typeface="+mn-lt"/>
              </a:rPr>
              <a:t> </a:t>
            </a:r>
            <a:r>
              <a:rPr lang="fr-FR" sz="2400" b="1" dirty="0" err="1">
                <a:ea typeface="+mn-lt"/>
                <a:cs typeface="+mn-lt"/>
              </a:rPr>
              <a:t>mean</a:t>
            </a:r>
            <a:r>
              <a:rPr lang="fr-FR" sz="2400" b="1" dirty="0">
                <a:ea typeface="+mn-lt"/>
                <a:cs typeface="+mn-lt"/>
              </a:rPr>
              <a:t> </a:t>
            </a:r>
            <a:r>
              <a:rPr lang="fr-FR" sz="2400" b="1" dirty="0" err="1">
                <a:ea typeface="+mn-lt"/>
                <a:cs typeface="+mn-lt"/>
              </a:rPr>
              <a:t>difference</a:t>
            </a:r>
            <a:r>
              <a:rPr lang="fr-FR" sz="2400" b="1" dirty="0"/>
              <a:t>:</a:t>
            </a:r>
            <a:r>
              <a:rPr lang="fr-FR" sz="2400" dirty="0"/>
              <a:t> {</a:t>
            </a:r>
            <a:r>
              <a:rPr lang="fr-FR" sz="2400" dirty="0" err="1"/>
              <a:t>small</a:t>
            </a:r>
            <a:r>
              <a:rPr lang="fr-FR" sz="2400" dirty="0"/>
              <a:t> d -&gt; </a:t>
            </a:r>
            <a:r>
              <a:rPr lang="fr-FR" sz="2400" dirty="0" err="1"/>
              <a:t>similar</a:t>
            </a:r>
            <a:r>
              <a:rPr lang="fr-FR" sz="2400" dirty="0"/>
              <a:t> </a:t>
            </a:r>
            <a:r>
              <a:rPr lang="fr-FR" sz="2400" dirty="0" err="1"/>
              <a:t>products</a:t>
            </a:r>
            <a:r>
              <a:rPr lang="fr-FR" sz="2400" dirty="0"/>
              <a:t>}</a:t>
            </a:r>
          </a:p>
          <a:p>
            <a:endParaRPr lang="fr-FR" sz="2400" b="1" dirty="0"/>
          </a:p>
          <a:p>
            <a:pPr marL="0" indent="0">
              <a:buNone/>
            </a:pPr>
            <a:r>
              <a:rPr lang="fr-FR" sz="2400" b="1" dirty="0">
                <a:ea typeface="+mn-lt"/>
                <a:cs typeface="+mn-lt"/>
              </a:rPr>
              <a:t>                                                 </a:t>
            </a:r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fr-FR" sz="2400" b="1" dirty="0"/>
          </a:p>
          <a:p>
            <a:endParaRPr lang="fr-FR" sz="2400" b="1" dirty="0"/>
          </a:p>
        </p:txBody>
      </p:sp>
      <p:pic>
        <p:nvPicPr>
          <p:cNvPr id="4" name="Image 3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7FF698AC-66DC-FBED-0D4A-34A757EE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34" y="3431566"/>
            <a:ext cx="1771429" cy="800000"/>
          </a:xfrm>
          <a:prstGeom prst="rect">
            <a:avLst/>
          </a:prstGeom>
        </p:spPr>
      </p:pic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27FEE452-CB43-5B94-1898-FBC5F782D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438" y="3290531"/>
            <a:ext cx="4669765" cy="1082068"/>
          </a:xfrm>
          <a:prstGeom prst="rect">
            <a:avLst/>
          </a:prstGeom>
        </p:spPr>
      </p:pic>
      <p:pic>
        <p:nvPicPr>
          <p:cNvPr id="7" name="Image 6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D7D5814D-D0EC-A2E8-32BE-4C57BF9C3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739" y="4507224"/>
            <a:ext cx="5474897" cy="116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83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0DEBA7-A635-380C-1B27-144759D77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26B7BC-6F31-B362-369E-DBF37D2B8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D5B8F6-F8ED-B0FB-4C23-C9797882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fr-FR" sz="4000" dirty="0" err="1">
                <a:solidFill>
                  <a:schemeClr val="bg1"/>
                </a:solidFill>
              </a:rPr>
              <a:t>Uncertainty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  <a:r>
              <a:rPr lang="fr-FR" sz="4000" dirty="0" err="1">
                <a:solidFill>
                  <a:schemeClr val="bg1"/>
                </a:solidFill>
              </a:rPr>
              <a:t>Analysis</a:t>
            </a:r>
            <a:r>
              <a:rPr lang="fr-FR" sz="4000" dirty="0">
                <a:solidFill>
                  <a:schemeClr val="bg1"/>
                </a:solidFill>
              </a:rPr>
              <a:t> (UA)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5CB78E-A504-27D5-128A-2211E4374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268DBA-CFAE-E2D6-CC9B-41029E38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6344FF-D579-58F8-B52B-681B2C160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59" y="2289230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 sz="1200" dirty="0">
              <a:solidFill>
                <a:srgbClr val="F8FAFF"/>
              </a:solidFill>
            </a:endParaRPr>
          </a:p>
          <a:p>
            <a:r>
              <a:rPr lang="fr-FR" sz="2400" b="1" dirty="0" err="1"/>
              <a:t>DRD:The</a:t>
            </a:r>
            <a:r>
              <a:rPr lang="fr-FR" sz="2400" b="1" dirty="0"/>
              <a:t> distribution of the relative </a:t>
            </a:r>
            <a:r>
              <a:rPr lang="fr-FR" sz="2400" b="1" dirty="0" err="1"/>
              <a:t>differences</a:t>
            </a:r>
            <a:endParaRPr lang="fr-FR" sz="2400" b="1"/>
          </a:p>
          <a:p>
            <a:endParaRPr lang="fr-FR" sz="2400" b="1" dirty="0"/>
          </a:p>
          <a:p>
            <a:endParaRPr lang="fr-FR" sz="2400" b="1" dirty="0"/>
          </a:p>
          <a:p>
            <a:r>
              <a:rPr lang="fr-FR" sz="2400" err="1"/>
              <a:t>Dimensionless</a:t>
            </a:r>
            <a:r>
              <a:rPr lang="fr-FR" sz="2400" dirty="0"/>
              <a:t> </a:t>
            </a:r>
            <a:r>
              <a:rPr lang="fr-FR" sz="2400" err="1"/>
              <a:t>Series</a:t>
            </a:r>
            <a:r>
              <a:rPr lang="fr-FR" sz="2400" dirty="0"/>
              <a:t> of Values.</a:t>
            </a:r>
          </a:p>
          <a:p>
            <a:r>
              <a:rPr lang="fr-FR" sz="2400" dirty="0" err="1"/>
              <a:t>Boxplot</a:t>
            </a:r>
            <a:r>
              <a:rPr lang="fr-FR" sz="2400" dirty="0"/>
              <a:t>.</a:t>
            </a:r>
          </a:p>
          <a:p>
            <a:r>
              <a:rPr lang="fr-FR" sz="2400" dirty="0">
                <a:ea typeface="+mn-lt"/>
                <a:cs typeface="+mn-lt"/>
              </a:rPr>
              <a:t>How </a:t>
            </a:r>
            <a:r>
              <a:rPr lang="fr-FR" sz="2400" dirty="0" err="1">
                <a:ea typeface="+mn-lt"/>
                <a:cs typeface="+mn-lt"/>
              </a:rPr>
              <a:t>often</a:t>
            </a:r>
            <a:r>
              <a:rPr lang="fr-FR" sz="2400" dirty="0">
                <a:ea typeface="+mn-lt"/>
                <a:cs typeface="+mn-lt"/>
              </a:rPr>
              <a:t> one alternative </a:t>
            </a:r>
            <a:r>
              <a:rPr lang="fr-FR" sz="2400" dirty="0" err="1">
                <a:ea typeface="+mn-lt"/>
                <a:cs typeface="+mn-lt"/>
              </a:rPr>
              <a:t>performs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better</a:t>
            </a:r>
            <a:r>
              <a:rPr lang="fr-FR" sz="2400" dirty="0">
                <a:ea typeface="+mn-lt"/>
                <a:cs typeface="+mn-lt"/>
              </a:rPr>
              <a:t>. </a:t>
            </a:r>
          </a:p>
          <a:p>
            <a:pPr marL="0" indent="0">
              <a:buNone/>
            </a:pPr>
            <a:r>
              <a:rPr lang="fr-FR" sz="2400" b="1" dirty="0">
                <a:ea typeface="+mn-lt"/>
                <a:cs typeface="+mn-lt"/>
              </a:rPr>
              <a:t>                                                 </a:t>
            </a:r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fr-FR" sz="2400" b="1" dirty="0"/>
          </a:p>
          <a:p>
            <a:endParaRPr lang="fr-FR" sz="2400" b="1" dirty="0"/>
          </a:p>
        </p:txBody>
      </p:sp>
      <p:pic>
        <p:nvPicPr>
          <p:cNvPr id="13" name="Image 12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7504B09E-D088-6565-B02E-D0FFC07CF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774" y="3518832"/>
            <a:ext cx="4669765" cy="108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5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A802D1-7776-414E-7602-1023064B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7" name="Graphic 6" descr="Livres">
            <a:extLst>
              <a:ext uri="{FF2B5EF4-FFF2-40B4-BE49-F238E27FC236}">
                <a16:creationId xmlns:a16="http://schemas.microsoft.com/office/drawing/2014/main" id="{38DAB6C6-57E7-192B-0452-99E48B4F0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7498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C98531-54AB-0218-410B-79EDDB0D0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0087D7-1C31-4A80-FB76-A7B1FBFC1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5AECAE-EEB7-AAF6-D73D-A795C9B0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fr-FR" sz="4000" dirty="0" err="1">
                <a:solidFill>
                  <a:schemeClr val="bg1"/>
                </a:solidFill>
              </a:rPr>
              <a:t>Uncertainty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  <a:r>
              <a:rPr lang="fr-FR" sz="4000" dirty="0" err="1">
                <a:solidFill>
                  <a:schemeClr val="bg1"/>
                </a:solidFill>
              </a:rPr>
              <a:t>Analysis</a:t>
            </a:r>
            <a:r>
              <a:rPr lang="fr-FR" sz="4000" dirty="0">
                <a:solidFill>
                  <a:schemeClr val="bg1"/>
                </a:solidFill>
              </a:rPr>
              <a:t> (UA)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BB5683-8283-36B0-86A5-C7ABD5463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BBAE8-0551-514E-8F40-4FB05FA0B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E1B25D-2AC8-4C18-96F1-0499C1A21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59" y="2289230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 sz="1200" dirty="0">
              <a:solidFill>
                <a:srgbClr val="F8FAFF"/>
              </a:solidFill>
            </a:endParaRPr>
          </a:p>
          <a:p>
            <a:r>
              <a:rPr lang="fr-FR" sz="2400" b="1" dirty="0" err="1"/>
              <a:t>HSM:Heijungs</a:t>
            </a:r>
            <a:r>
              <a:rPr lang="fr-FR" sz="2400" b="1" dirty="0"/>
              <a:t> </a:t>
            </a:r>
            <a:r>
              <a:rPr lang="fr-FR" sz="2400" b="1" dirty="0" err="1"/>
              <a:t>significance</a:t>
            </a:r>
            <a:r>
              <a:rPr lang="fr-FR" sz="2400" b="1" dirty="0"/>
              <a:t> </a:t>
            </a:r>
            <a:r>
              <a:rPr lang="fr-FR" sz="2400" b="1" dirty="0" err="1"/>
              <a:t>metric</a:t>
            </a:r>
            <a:r>
              <a:rPr lang="fr-FR" sz="2400" b="1" dirty="0"/>
              <a:t> K4</a:t>
            </a:r>
          </a:p>
          <a:p>
            <a:endParaRPr lang="fr-FR" sz="2400" b="1" dirty="0"/>
          </a:p>
          <a:p>
            <a:pPr marL="0" indent="0">
              <a:buNone/>
            </a:pPr>
            <a:r>
              <a:rPr lang="fr-FR" sz="2400" b="1" dirty="0">
                <a:ea typeface="+mn-lt"/>
                <a:cs typeface="+mn-lt"/>
              </a:rPr>
              <a:t>                                                 </a:t>
            </a:r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fr-FR" sz="2400" b="1" dirty="0"/>
          </a:p>
          <a:p>
            <a:endParaRPr lang="fr-FR" sz="2400" b="1" dirty="0"/>
          </a:p>
        </p:txBody>
      </p:sp>
      <p:pic>
        <p:nvPicPr>
          <p:cNvPr id="14" name="Image 13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78611075-1E09-5A9F-74B1-59E845CC0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3802141"/>
            <a:ext cx="4626633" cy="935867"/>
          </a:xfrm>
          <a:prstGeom prst="rect">
            <a:avLst/>
          </a:prstGeom>
        </p:spPr>
      </p:pic>
      <p:pic>
        <p:nvPicPr>
          <p:cNvPr id="15" name="Image 1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5FEB4E0A-6391-E362-B371-D825F9758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947" y="3611756"/>
            <a:ext cx="3131387" cy="112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4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1D256D-5BA1-D6D8-519D-974FB0B6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fr-FR" sz="4000" dirty="0" err="1">
                <a:solidFill>
                  <a:schemeClr val="bg1"/>
                </a:solidFill>
              </a:rPr>
              <a:t>Context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9A0969-5050-2D46-8A5F-BBC3080C2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200" dirty="0">
                <a:solidFill>
                  <a:srgbClr val="F8FAFF"/>
                </a:solidFill>
                <a:ea typeface="+mn-lt"/>
                <a:cs typeface="+mn-lt"/>
              </a:rPr>
              <a:t>.</a:t>
            </a:r>
            <a:endParaRPr lang="fr-FR" sz="2400" dirty="0"/>
          </a:p>
          <a:p>
            <a:r>
              <a:rPr lang="fr-FR" sz="2400" dirty="0"/>
              <a:t>The building and construction  </a:t>
            </a:r>
            <a:r>
              <a:rPr lang="fr-FR" sz="2400" err="1"/>
              <a:t>sectors</a:t>
            </a:r>
            <a:r>
              <a:rPr lang="fr-FR" sz="2400" dirty="0"/>
              <a:t> </a:t>
            </a:r>
            <a:r>
              <a:rPr lang="fr-FR" sz="2400" err="1"/>
              <a:t>account</a:t>
            </a:r>
            <a:r>
              <a:rPr lang="fr-FR" sz="2400" dirty="0"/>
              <a:t> for </a:t>
            </a:r>
            <a:r>
              <a:rPr lang="fr-FR" sz="2400" b="1" u="sng" dirty="0"/>
              <a:t>40% of global </a:t>
            </a:r>
            <a:r>
              <a:rPr lang="fr-FR" sz="2400" b="1" u="sng" err="1"/>
              <a:t>energy</a:t>
            </a:r>
            <a:r>
              <a:rPr lang="fr-FR" sz="2400" b="1" u="sng" dirty="0"/>
              <a:t> </a:t>
            </a:r>
            <a:r>
              <a:rPr lang="fr-FR" sz="2400" b="1" u="sng" err="1"/>
              <a:t>consumption</a:t>
            </a:r>
            <a:r>
              <a:rPr lang="fr-FR" sz="2400" b="1" u="sng" dirty="0"/>
              <a:t> </a:t>
            </a:r>
            <a:r>
              <a:rPr lang="fr-FR" sz="2400" b="1" u="sng" err="1"/>
              <a:t>anad</a:t>
            </a:r>
            <a:r>
              <a:rPr lang="fr-FR" sz="2400" b="1" u="sng" dirty="0"/>
              <a:t> </a:t>
            </a:r>
            <a:r>
              <a:rPr lang="fr-FR" sz="2400" b="1" u="sng" err="1"/>
              <a:t>greenhouse</a:t>
            </a:r>
            <a:r>
              <a:rPr lang="fr-FR" sz="2400" b="1" u="sng" dirty="0"/>
              <a:t> </a:t>
            </a:r>
            <a:r>
              <a:rPr lang="fr-FR" sz="2400" b="1" u="sng" err="1"/>
              <a:t>gas</a:t>
            </a:r>
            <a:r>
              <a:rPr lang="fr-FR" sz="2400" b="1" u="sng" dirty="0"/>
              <a:t> </a:t>
            </a:r>
            <a:r>
              <a:rPr lang="fr-FR" sz="2400" b="1" u="sng" err="1"/>
              <a:t>emissions</a:t>
            </a:r>
            <a:r>
              <a:rPr lang="fr-FR" sz="2400" b="1" u="sng" dirty="0"/>
              <a:t>.</a:t>
            </a:r>
          </a:p>
          <a:p>
            <a:endParaRPr lang="fr-FR" sz="2400" b="1" u="sng" dirty="0"/>
          </a:p>
          <a:p>
            <a:r>
              <a:rPr lang="fr-FR" sz="2400" err="1"/>
              <a:t>These</a:t>
            </a:r>
            <a:r>
              <a:rPr lang="fr-FR" sz="2400" dirty="0"/>
              <a:t> </a:t>
            </a:r>
            <a:r>
              <a:rPr lang="fr-FR" sz="2400" err="1"/>
              <a:t>sectors</a:t>
            </a:r>
            <a:r>
              <a:rPr lang="fr-FR" sz="2400" dirty="0"/>
              <a:t> </a:t>
            </a:r>
            <a:r>
              <a:rPr lang="fr-FR" sz="2400" err="1"/>
              <a:t>also</a:t>
            </a:r>
            <a:r>
              <a:rPr lang="fr-FR" sz="2400" dirty="0"/>
              <a:t> </a:t>
            </a:r>
            <a:r>
              <a:rPr lang="fr-FR" sz="2400" err="1"/>
              <a:t>contribute</a:t>
            </a:r>
            <a:r>
              <a:rPr lang="fr-FR" sz="2400" dirty="0"/>
              <a:t> to </a:t>
            </a:r>
            <a:r>
              <a:rPr lang="fr-FR" sz="2400" b="1" u="sng" err="1"/>
              <a:t>resource</a:t>
            </a:r>
            <a:r>
              <a:rPr lang="fr-FR" sz="2400" b="1" u="sng" dirty="0"/>
              <a:t> </a:t>
            </a:r>
            <a:r>
              <a:rPr lang="fr-FR" sz="2400" b="1" u="sng" err="1"/>
              <a:t>depletion</a:t>
            </a:r>
            <a:r>
              <a:rPr lang="fr-FR" sz="2400" b="1" u="sng" dirty="0"/>
              <a:t>, </a:t>
            </a:r>
            <a:r>
              <a:rPr lang="fr-FR" sz="2400" b="1" u="sng" err="1"/>
              <a:t>waste</a:t>
            </a:r>
            <a:r>
              <a:rPr lang="fr-FR" sz="2400" b="1" u="sng" dirty="0"/>
              <a:t> production , and pollution.</a:t>
            </a:r>
          </a:p>
        </p:txBody>
      </p:sp>
    </p:spTree>
    <p:extLst>
      <p:ext uri="{BB962C8B-B14F-4D97-AF65-F5344CB8AC3E}">
        <p14:creationId xmlns:p14="http://schemas.microsoft.com/office/powerpoint/2010/main" val="296386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0A039-DCE3-E740-9248-EBE275373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3D223F-4921-88D8-E2D7-99F8F1B4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558F03-2DCE-58FC-C008-778401E5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0BE69E-5159-1365-2E9A-77608E807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13DBD-A6AB-8A04-3DE7-60DAD4BCE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EBCE19-A3C9-B882-D60D-A75FB0DE7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200" dirty="0">
                <a:solidFill>
                  <a:srgbClr val="F8FAFF"/>
                </a:solidFill>
                <a:ea typeface="+mn-lt"/>
                <a:cs typeface="+mn-lt"/>
              </a:rPr>
              <a:t>.</a:t>
            </a:r>
            <a:endParaRPr lang="fr-FR" sz="2400" dirty="0"/>
          </a:p>
          <a:p>
            <a:r>
              <a:rPr lang="fr-FR" sz="2400" dirty="0"/>
              <a:t>To propose a </a:t>
            </a:r>
            <a:r>
              <a:rPr lang="fr-FR" sz="2400" dirty="0" err="1"/>
              <a:t>methodology</a:t>
            </a:r>
            <a:r>
              <a:rPr lang="fr-FR" sz="2400" dirty="0"/>
              <a:t> for </a:t>
            </a:r>
            <a:r>
              <a:rPr lang="fr-FR" sz="2400" dirty="0" err="1"/>
              <a:t>addressing</a:t>
            </a:r>
            <a:r>
              <a:rPr lang="fr-FR" sz="2400" dirty="0"/>
              <a:t> </a:t>
            </a:r>
            <a:r>
              <a:rPr lang="fr-FR" sz="2400" dirty="0" err="1"/>
              <a:t>uncertainties</a:t>
            </a:r>
            <a:r>
              <a:rPr lang="fr-FR" sz="2400" dirty="0"/>
              <a:t> in </a:t>
            </a:r>
            <a:r>
              <a:rPr lang="fr-FR" sz="2400" b="1" u="sng" dirty="0"/>
              <a:t>Comparative Life Cycle </a:t>
            </a:r>
            <a:r>
              <a:rPr lang="fr-FR" sz="2400" b="1" u="sng" dirty="0" err="1"/>
              <a:t>Assessment</a:t>
            </a:r>
            <a:r>
              <a:rPr lang="fr-FR" sz="2400" b="1" u="sng" dirty="0"/>
              <a:t> (</a:t>
            </a:r>
            <a:r>
              <a:rPr lang="fr-FR" sz="2400" b="1" u="sng" dirty="0" err="1"/>
              <a:t>CompLCA</a:t>
            </a:r>
            <a:r>
              <a:rPr lang="fr-FR" sz="2400" b="1" u="sng" dirty="0"/>
              <a:t>)</a:t>
            </a:r>
            <a:r>
              <a:rPr lang="fr-FR" sz="2400" dirty="0"/>
              <a:t> of building design alternatives.</a:t>
            </a:r>
            <a:endParaRPr lang="fr-FR" sz="2400" b="1" u="sng" dirty="0"/>
          </a:p>
          <a:p>
            <a:endParaRPr lang="fr-FR" sz="2400" b="1" u="sng" dirty="0"/>
          </a:p>
          <a:p>
            <a:r>
              <a:rPr lang="fr-FR" sz="2400" dirty="0"/>
              <a:t>To </a:t>
            </a:r>
            <a:r>
              <a:rPr lang="fr-FR" sz="2400" err="1"/>
              <a:t>strengthen</a:t>
            </a:r>
            <a:r>
              <a:rPr lang="fr-FR" sz="2400" dirty="0"/>
              <a:t> in LCA can </a:t>
            </a:r>
            <a:r>
              <a:rPr lang="fr-FR" sz="2400" err="1"/>
              <a:t>significantly</a:t>
            </a:r>
            <a:r>
              <a:rPr lang="fr-FR" sz="2400" dirty="0"/>
              <a:t> affect </a:t>
            </a:r>
            <a:r>
              <a:rPr lang="fr-FR" sz="2400" err="1"/>
              <a:t>results</a:t>
            </a:r>
            <a:r>
              <a:rPr lang="fr-FR" sz="2400" dirty="0"/>
              <a:t>, </a:t>
            </a:r>
            <a:r>
              <a:rPr lang="fr-FR" sz="2400" err="1"/>
              <a:t>especially</a:t>
            </a:r>
            <a:r>
              <a:rPr lang="fr-FR" sz="2400" dirty="0"/>
              <a:t> in </a:t>
            </a:r>
            <a:r>
              <a:rPr lang="fr-FR" sz="2400" b="1" u="sng" err="1"/>
              <a:t>early</a:t>
            </a:r>
            <a:r>
              <a:rPr lang="fr-FR" sz="2400" b="1" u="sng" dirty="0"/>
              <a:t> design phases</a:t>
            </a:r>
            <a:r>
              <a:rPr lang="fr-FR" sz="2400" dirty="0"/>
              <a:t> and c</a:t>
            </a:r>
            <a:r>
              <a:rPr lang="fr-FR" sz="2400" b="1" u="sng" dirty="0"/>
              <a:t>omparative </a:t>
            </a:r>
            <a:r>
              <a:rPr lang="fr-FR" sz="2400" b="1" u="sng" err="1"/>
              <a:t>studies</a:t>
            </a:r>
            <a:r>
              <a:rPr lang="fr-FR" sz="2400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227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512403-C158-F6D6-C0E8-9630EBF38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B37E12-8AD5-DA9C-E6F3-33F1D141A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E02256-A390-58A9-C815-52C7BC02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fr-FR" sz="4000" dirty="0" err="1">
                <a:solidFill>
                  <a:schemeClr val="bg1"/>
                </a:solidFill>
              </a:rPr>
              <a:t>CompLCA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BF28F-AF25-181C-7A70-E5F98FE0C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610AA2-92E9-A7DA-218D-D1E38AB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ADA5EF-059B-AE07-E964-34FD74374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200" dirty="0">
                <a:solidFill>
                  <a:srgbClr val="F8FAFF"/>
                </a:solidFill>
                <a:ea typeface="+mn-lt"/>
                <a:cs typeface="+mn-lt"/>
              </a:rPr>
              <a:t>.</a:t>
            </a:r>
            <a:endParaRPr lang="fr-FR" sz="2400" dirty="0"/>
          </a:p>
          <a:p>
            <a:r>
              <a:rPr lang="fr-FR" sz="2400" dirty="0">
                <a:ea typeface="+mn-lt"/>
                <a:cs typeface="+mn-lt"/>
              </a:rPr>
              <a:t>To </a:t>
            </a:r>
            <a:r>
              <a:rPr lang="fr-FR" sz="2400" dirty="0" err="1">
                <a:ea typeface="+mn-lt"/>
                <a:cs typeface="+mn-lt"/>
              </a:rPr>
              <a:t>ensure</a:t>
            </a:r>
            <a:r>
              <a:rPr lang="fr-FR" sz="2400" dirty="0">
                <a:ea typeface="+mn-lt"/>
                <a:cs typeface="+mn-lt"/>
              </a:rPr>
              <a:t> </a:t>
            </a:r>
            <a:r>
              <a:rPr lang="fr-FR" sz="2400" b="1" dirty="0" err="1">
                <a:ea typeface="+mn-lt"/>
                <a:cs typeface="+mn-lt"/>
              </a:rPr>
              <a:t>robustness</a:t>
            </a:r>
            <a:r>
              <a:rPr lang="fr-FR" sz="2400" b="1" dirty="0">
                <a:ea typeface="+mn-lt"/>
                <a:cs typeface="+mn-lt"/>
              </a:rPr>
              <a:t> and </a:t>
            </a:r>
            <a:r>
              <a:rPr lang="fr-FR" sz="2400" b="1" dirty="0" err="1">
                <a:ea typeface="+mn-lt"/>
                <a:cs typeface="+mn-lt"/>
              </a:rPr>
              <a:t>reliability</a:t>
            </a:r>
            <a:r>
              <a:rPr lang="fr-FR" sz="2400" dirty="0">
                <a:ea typeface="+mn-lt"/>
                <a:cs typeface="+mn-lt"/>
              </a:rPr>
              <a:t> </a:t>
            </a:r>
            <a:r>
              <a:rPr lang="fr-FR" sz="2400" dirty="0" err="1">
                <a:ea typeface="+mn-lt"/>
                <a:cs typeface="+mn-lt"/>
              </a:rPr>
              <a:t>when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comparing</a:t>
            </a:r>
            <a:r>
              <a:rPr lang="fr-FR" sz="2400" dirty="0">
                <a:ea typeface="+mn-lt"/>
                <a:cs typeface="+mn-lt"/>
              </a:rPr>
              <a:t> building design alternatives.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ea typeface="+mn-lt"/>
                <a:cs typeface="+mn-lt"/>
              </a:rPr>
              <a:t>To highlight </a:t>
            </a:r>
            <a:r>
              <a:rPr lang="fr-FR" sz="2400" b="1" err="1">
                <a:ea typeface="+mn-lt"/>
                <a:cs typeface="+mn-lt"/>
              </a:rPr>
              <a:t>trade-offs</a:t>
            </a:r>
            <a:r>
              <a:rPr lang="fr-FR" sz="2400" dirty="0">
                <a:ea typeface="+mn-lt"/>
                <a:cs typeface="+mn-lt"/>
              </a:rPr>
              <a:t> </a:t>
            </a:r>
            <a:r>
              <a:rPr lang="fr-FR" sz="2400" err="1">
                <a:ea typeface="+mn-lt"/>
                <a:cs typeface="+mn-lt"/>
              </a:rPr>
              <a:t>between</a:t>
            </a:r>
            <a:r>
              <a:rPr lang="fr-FR" sz="2400" dirty="0">
                <a:ea typeface="+mn-lt"/>
                <a:cs typeface="+mn-lt"/>
              </a:rPr>
              <a:t> alternatives and support </a:t>
            </a:r>
            <a:r>
              <a:rPr lang="fr-FR" sz="2400" err="1">
                <a:ea typeface="+mn-lt"/>
                <a:cs typeface="+mn-lt"/>
              </a:rPr>
              <a:t>decision-making</a:t>
            </a:r>
            <a:r>
              <a:rPr lang="fr-FR" sz="2400" dirty="0">
                <a:ea typeface="+mn-lt"/>
                <a:cs typeface="+mn-lt"/>
              </a:rPr>
              <a:t>.</a:t>
            </a:r>
            <a:endParaRPr lang="fr-FR" sz="2400" b="1" u="sng" dirty="0"/>
          </a:p>
          <a:p>
            <a:endParaRPr lang="fr-FR" sz="2400" b="1" u="sng" dirty="0"/>
          </a:p>
          <a:p>
            <a:pPr marL="0" indent="0">
              <a:buNone/>
            </a:pPr>
            <a:endParaRPr lang="fr-FR" sz="2400" b="1" u="sng" dirty="0"/>
          </a:p>
        </p:txBody>
      </p:sp>
    </p:spTree>
    <p:extLst>
      <p:ext uri="{BB962C8B-B14F-4D97-AF65-F5344CB8AC3E}">
        <p14:creationId xmlns:p14="http://schemas.microsoft.com/office/powerpoint/2010/main" val="187482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65512F-F211-B2C2-6A05-773761D7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Uncertainties in LCA 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57D819D6-1895-13A9-E4C8-684455C97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965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D4E572-1521-872B-4CB0-CFE6983C2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FEED02-9181-9A5B-B624-5A430CE81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32FAC2-ED7D-D237-4085-DF612FF3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fr-FR" sz="4000" dirty="0" err="1">
                <a:solidFill>
                  <a:schemeClr val="bg1"/>
                </a:solidFill>
              </a:rPr>
              <a:t>Definition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202B5D-2398-52BC-FEE1-63E8A11B4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880FAF-D07C-8BE3-F11B-EB7FC8A0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E496B0-2EA8-4431-3188-03683A2A5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 sz="1200" dirty="0">
              <a:solidFill>
                <a:srgbClr val="F8FAFF"/>
              </a:solidFill>
            </a:endParaRPr>
          </a:p>
          <a:p>
            <a:r>
              <a:rPr lang="fr-FR" sz="2400" b="1" dirty="0"/>
              <a:t>Uncertainty</a:t>
            </a:r>
            <a:r>
              <a:rPr lang="fr-FR" sz="2400"/>
              <a:t>:  </a:t>
            </a:r>
            <a:r>
              <a:rPr lang="fr-FR" sz="2400" dirty="0"/>
              <a:t>Lack of </a:t>
            </a:r>
            <a:r>
              <a:rPr lang="fr-FR" sz="2400" err="1"/>
              <a:t>knowledge</a:t>
            </a:r>
            <a:r>
              <a:rPr lang="fr-FR" sz="2400" dirty="0"/>
              <a:t> about the </a:t>
            </a:r>
            <a:r>
              <a:rPr lang="fr-FR" sz="2400" err="1"/>
              <a:t>true</a:t>
            </a:r>
            <a:r>
              <a:rPr lang="fr-FR" sz="2400" dirty="0"/>
              <a:t> value of a </a:t>
            </a:r>
            <a:r>
              <a:rPr lang="fr-FR" sz="2400" err="1"/>
              <a:t>quantity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 err="1"/>
              <a:t>Variability</a:t>
            </a:r>
            <a:r>
              <a:rPr lang="fr-FR" sz="2400" b="1" dirty="0"/>
              <a:t>:</a:t>
            </a:r>
            <a:r>
              <a:rPr lang="fr-FR" sz="2400" dirty="0"/>
              <a:t>  Natural </a:t>
            </a:r>
            <a:r>
              <a:rPr lang="fr-FR" sz="2400" dirty="0" err="1"/>
              <a:t>stochastic</a:t>
            </a:r>
            <a:r>
              <a:rPr lang="fr-FR" sz="2400" dirty="0"/>
              <a:t> variation of </a:t>
            </a:r>
            <a:r>
              <a:rPr lang="fr-FR" sz="2400" dirty="0" err="1"/>
              <a:t>quantity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335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A303E8-A95B-C55E-BD71-B1703A7F8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53FA02-3736-D014-4A05-F8492E1BE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A7DCA7-E15D-96EC-D30C-ADD32158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ADD47C-E18C-6D69-02E3-B0A6DCC8F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F30B0F-FF64-84F7-1D08-CF84EA1BF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69D48-FD33-1232-3500-3AC31F698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 sz="1200" dirty="0">
              <a:solidFill>
                <a:srgbClr val="F8FAFF"/>
              </a:solidFill>
            </a:endParaRPr>
          </a:p>
          <a:p>
            <a:r>
              <a:rPr lang="fr-FR" sz="2400" b="1" dirty="0"/>
              <a:t>Model </a:t>
            </a:r>
            <a:r>
              <a:rPr lang="fr-FR" sz="2400" b="1" dirty="0" err="1"/>
              <a:t>Uncertainty</a:t>
            </a:r>
            <a:r>
              <a:rPr lang="fr-FR" sz="2400" b="1" dirty="0"/>
              <a:t>:</a:t>
            </a:r>
            <a:r>
              <a:rPr lang="fr-FR" sz="2400" dirty="0"/>
              <a:t>  </a:t>
            </a:r>
            <a:r>
              <a:rPr lang="fr-FR" sz="2400" dirty="0" err="1"/>
              <a:t>Inaccuracies</a:t>
            </a:r>
            <a:r>
              <a:rPr lang="fr-FR" sz="2400" dirty="0"/>
              <a:t> in the LCA model.</a:t>
            </a:r>
          </a:p>
          <a:p>
            <a:endParaRPr lang="fr-FR" sz="2400" dirty="0"/>
          </a:p>
          <a:p>
            <a:r>
              <a:rPr lang="fr-FR" sz="2400" b="1" dirty="0" err="1"/>
              <a:t>Variability</a:t>
            </a:r>
            <a:r>
              <a:rPr lang="fr-FR" sz="2400" b="1" dirty="0"/>
              <a:t>:</a:t>
            </a:r>
            <a:r>
              <a:rPr lang="fr-FR" sz="2400" dirty="0"/>
              <a:t>  </a:t>
            </a:r>
            <a:r>
              <a:rPr lang="fr-FR" sz="2400" dirty="0" err="1"/>
              <a:t>Variability</a:t>
            </a:r>
            <a:r>
              <a:rPr lang="fr-FR" sz="2400" dirty="0"/>
              <a:t> in input data (e.g., </a:t>
            </a:r>
            <a:r>
              <a:rPr lang="fr-FR" sz="2400" dirty="0" err="1"/>
              <a:t>material</a:t>
            </a:r>
            <a:r>
              <a:rPr lang="fr-FR" sz="2400" dirty="0"/>
              <a:t> </a:t>
            </a:r>
            <a:r>
              <a:rPr lang="fr-FR" sz="2400" dirty="0" err="1"/>
              <a:t>properties</a:t>
            </a:r>
            <a:r>
              <a:rPr lang="fr-FR" sz="2400" dirty="0"/>
              <a:t>, </a:t>
            </a:r>
            <a:r>
              <a:rPr lang="fr-FR" sz="2400" dirty="0" err="1"/>
              <a:t>energy</a:t>
            </a:r>
            <a:r>
              <a:rPr lang="fr-FR" sz="2400" dirty="0"/>
              <a:t> use).</a:t>
            </a:r>
          </a:p>
          <a:p>
            <a:endParaRPr lang="fr-FR" sz="2400" dirty="0"/>
          </a:p>
          <a:p>
            <a:r>
              <a:rPr lang="fr-FR" sz="2400" b="1" dirty="0"/>
              <a:t>Scenario </a:t>
            </a:r>
            <a:r>
              <a:rPr lang="fr-FR" sz="2400" b="1" dirty="0" err="1"/>
              <a:t>Uncertainty</a:t>
            </a:r>
            <a:r>
              <a:rPr lang="fr-FR" sz="2400" dirty="0"/>
              <a:t>: Assumptions made </a:t>
            </a:r>
            <a:r>
              <a:rPr lang="fr-FR" sz="2400" dirty="0" err="1"/>
              <a:t>during</a:t>
            </a:r>
            <a:r>
              <a:rPr lang="fr-FR" sz="2400" dirty="0"/>
              <a:t> the </a:t>
            </a:r>
            <a:r>
              <a:rPr lang="fr-FR" sz="2400" dirty="0" err="1"/>
              <a:t>study</a:t>
            </a:r>
            <a:r>
              <a:rPr lang="fr-FR" sz="2400" dirty="0"/>
              <a:t> (e.g., allocation </a:t>
            </a:r>
            <a:r>
              <a:rPr lang="fr-FR" sz="2400" dirty="0" err="1"/>
              <a:t>rules</a:t>
            </a:r>
            <a:r>
              <a:rPr lang="fr-FR" sz="2400" dirty="0"/>
              <a:t>, </a:t>
            </a:r>
            <a:r>
              <a:rPr lang="fr-FR" sz="2400" dirty="0" err="1"/>
              <a:t>functional</a:t>
            </a:r>
            <a:r>
              <a:rPr lang="fr-FR" sz="2400" dirty="0"/>
              <a:t> unit).</a:t>
            </a:r>
          </a:p>
        </p:txBody>
      </p:sp>
    </p:spTree>
    <p:extLst>
      <p:ext uri="{BB962C8B-B14F-4D97-AF65-F5344CB8AC3E}">
        <p14:creationId xmlns:p14="http://schemas.microsoft.com/office/powerpoint/2010/main" val="323122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6823EA-54BB-E911-BA7E-EF2871082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B77716-32E2-5E7D-05F0-CAB851721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593AC7-3492-DD39-964F-D09F1214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Impact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464EA0-42BC-8CA1-0735-BD45312A9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5FADB-C04F-AF7E-FE5A-5D5BCD291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72393A-D615-7EB2-F1FC-050C15F92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 sz="1200" dirty="0">
              <a:solidFill>
                <a:srgbClr val="F8FAFF"/>
              </a:solidFill>
            </a:endParaRPr>
          </a:p>
          <a:p>
            <a:r>
              <a:rPr lang="fr-FR" sz="2400" dirty="0">
                <a:ea typeface="+mn-lt"/>
                <a:cs typeface="+mn-lt"/>
              </a:rPr>
              <a:t>LCA </a:t>
            </a:r>
            <a:r>
              <a:rPr lang="fr-FR" sz="2400" dirty="0" err="1">
                <a:ea typeface="+mn-lt"/>
                <a:cs typeface="+mn-lt"/>
              </a:rPr>
              <a:t>results</a:t>
            </a:r>
            <a:r>
              <a:rPr lang="fr-FR" sz="2400" dirty="0">
                <a:ea typeface="+mn-lt"/>
                <a:cs typeface="+mn-lt"/>
              </a:rPr>
              <a:t> can </a:t>
            </a:r>
            <a:r>
              <a:rPr lang="fr-FR" sz="2400" dirty="0" err="1">
                <a:ea typeface="+mn-lt"/>
                <a:cs typeface="+mn-lt"/>
              </a:rPr>
              <a:t>vary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significantly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based</a:t>
            </a:r>
            <a:r>
              <a:rPr lang="fr-FR" sz="2400" dirty="0">
                <a:ea typeface="+mn-lt"/>
                <a:cs typeface="+mn-lt"/>
              </a:rPr>
              <a:t> on </a:t>
            </a:r>
            <a:r>
              <a:rPr lang="fr-FR" sz="2400" dirty="0" err="1">
                <a:ea typeface="+mn-lt"/>
                <a:cs typeface="+mn-lt"/>
              </a:rPr>
              <a:t>assumptions</a:t>
            </a:r>
            <a:r>
              <a:rPr lang="fr-FR" sz="2400" dirty="0">
                <a:ea typeface="+mn-lt"/>
                <a:cs typeface="+mn-lt"/>
              </a:rPr>
              <a:t> and input data.</a:t>
            </a:r>
            <a:endParaRPr lang="fr-FR" sz="2400" b="1" dirty="0"/>
          </a:p>
          <a:p>
            <a:endParaRPr lang="fr-FR" sz="2400" dirty="0">
              <a:ea typeface="+mn-lt"/>
              <a:cs typeface="+mn-lt"/>
            </a:endParaRPr>
          </a:p>
          <a:p>
            <a:r>
              <a:rPr lang="fr-FR" sz="2400" err="1">
                <a:ea typeface="+mn-lt"/>
                <a:cs typeface="+mn-lt"/>
              </a:rPr>
              <a:t>Less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err="1">
                <a:ea typeface="+mn-lt"/>
                <a:cs typeface="+mn-lt"/>
              </a:rPr>
              <a:t>than</a:t>
            </a:r>
            <a:r>
              <a:rPr lang="fr-FR" sz="2400" dirty="0">
                <a:ea typeface="+mn-lt"/>
                <a:cs typeface="+mn-lt"/>
              </a:rPr>
              <a:t> </a:t>
            </a:r>
            <a:r>
              <a:rPr lang="fr-FR" sz="2400" b="1" dirty="0">
                <a:ea typeface="+mn-lt"/>
                <a:cs typeface="+mn-lt"/>
              </a:rPr>
              <a:t>20% of LCA </a:t>
            </a:r>
            <a:r>
              <a:rPr lang="fr-FR" sz="2400" b="1" err="1">
                <a:ea typeface="+mn-lt"/>
                <a:cs typeface="+mn-lt"/>
              </a:rPr>
              <a:t>studies</a:t>
            </a:r>
            <a:r>
              <a:rPr lang="fr-FR" sz="2400" dirty="0">
                <a:ea typeface="+mn-lt"/>
                <a:cs typeface="+mn-lt"/>
              </a:rPr>
              <a:t> </a:t>
            </a:r>
            <a:r>
              <a:rPr lang="fr-FR" sz="2400" err="1">
                <a:ea typeface="+mn-lt"/>
                <a:cs typeface="+mn-lt"/>
              </a:rPr>
              <a:t>quantify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err="1">
                <a:ea typeface="+mn-lt"/>
                <a:cs typeface="+mn-lt"/>
              </a:rPr>
              <a:t>uncertainties</a:t>
            </a:r>
            <a:r>
              <a:rPr lang="fr-FR" sz="2400" dirty="0">
                <a:ea typeface="+mn-lt"/>
                <a:cs typeface="+mn-lt"/>
              </a:rPr>
              <a:t>, </a:t>
            </a:r>
            <a:r>
              <a:rPr lang="fr-FR" sz="2400" err="1">
                <a:ea typeface="+mn-lt"/>
                <a:cs typeface="+mn-lt"/>
              </a:rPr>
              <a:t>leading</a:t>
            </a:r>
            <a:r>
              <a:rPr lang="fr-FR" sz="2400" dirty="0">
                <a:ea typeface="+mn-lt"/>
                <a:cs typeface="+mn-lt"/>
              </a:rPr>
              <a:t> to </a:t>
            </a:r>
            <a:r>
              <a:rPr lang="fr-FR" sz="2400" err="1">
                <a:ea typeface="+mn-lt"/>
                <a:cs typeface="+mn-lt"/>
              </a:rPr>
              <a:t>potential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err="1">
                <a:ea typeface="+mn-lt"/>
                <a:cs typeface="+mn-lt"/>
              </a:rPr>
              <a:t>misinterpretation</a:t>
            </a:r>
            <a:r>
              <a:rPr lang="fr-FR" sz="2400" dirty="0">
                <a:ea typeface="+mn-lt"/>
                <a:cs typeface="+mn-lt"/>
              </a:rPr>
              <a:t> of </a:t>
            </a:r>
            <a:r>
              <a:rPr lang="fr-FR" sz="2400" err="1">
                <a:ea typeface="+mn-lt"/>
                <a:cs typeface="+mn-lt"/>
              </a:rPr>
              <a:t>results</a:t>
            </a:r>
            <a:r>
              <a:rPr lang="fr-FR" sz="2400" dirty="0">
                <a:ea typeface="+mn-lt"/>
                <a:cs typeface="+mn-lt"/>
              </a:rPr>
              <a:t>.</a:t>
            </a:r>
            <a:endParaRPr lang="fr-FR" sz="2400" b="1" dirty="0"/>
          </a:p>
          <a:p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4210421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QUACI-ACV</vt:lpstr>
      <vt:lpstr>Introduction</vt:lpstr>
      <vt:lpstr>Context</vt:lpstr>
      <vt:lpstr>Objective</vt:lpstr>
      <vt:lpstr>CompLCA</vt:lpstr>
      <vt:lpstr>Uncertainties in LCA </vt:lpstr>
      <vt:lpstr>Definition</vt:lpstr>
      <vt:lpstr>Sources</vt:lpstr>
      <vt:lpstr>Impact</vt:lpstr>
      <vt:lpstr>Uncertainty and Sensitivity Analysis</vt:lpstr>
      <vt:lpstr>UA&amp;SA</vt:lpstr>
      <vt:lpstr>CompLCA</vt:lpstr>
      <vt:lpstr>Perform LCA with UA&amp;SA </vt:lpstr>
      <vt:lpstr>Selection of Alternatives and LCA Model</vt:lpstr>
      <vt:lpstr>Sensitivity  Analysis(SA) </vt:lpstr>
      <vt:lpstr>Uncertainty Analysis (UA)</vt:lpstr>
      <vt:lpstr>Uncertainty Analysis (UA)</vt:lpstr>
      <vt:lpstr>Uncertainty Analysis (UA)</vt:lpstr>
      <vt:lpstr>Uncertainty Analysis (UA)</vt:lpstr>
      <vt:lpstr>Uncertainty Analysis (UA)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476</cp:revision>
  <dcterms:created xsi:type="dcterms:W3CDTF">2025-02-10T10:53:53Z</dcterms:created>
  <dcterms:modified xsi:type="dcterms:W3CDTF">2025-02-10T15:09:56Z</dcterms:modified>
</cp:coreProperties>
</file>