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B4C6"/>
    <a:srgbClr val="FF6699"/>
    <a:srgbClr val="FF00FF"/>
    <a:srgbClr val="FFB7B7"/>
    <a:srgbClr val="FFCCCC"/>
    <a:srgbClr val="F3F3F2"/>
    <a:srgbClr val="EAB200"/>
    <a:srgbClr val="0000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10/2/2022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10/2/2022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078523" y="861320"/>
            <a:ext cx="10318418" cy="4394988"/>
          </a:xfrm>
        </p:spPr>
        <p:txBody>
          <a:bodyPr/>
          <a:lstStyle/>
          <a:p>
            <a:r>
              <a:rPr lang="tr-TR" dirty="0" smtClean="0">
                <a:solidFill>
                  <a:srgbClr val="EAB2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BEYİN DİSEKSİYONU</a:t>
            </a:r>
            <a:endParaRPr lang="tr-TR" dirty="0">
              <a:solidFill>
                <a:srgbClr val="EAB2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2605516" y="4419594"/>
            <a:ext cx="7264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800" u="sng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list" pitchFamily="50" charset="0"/>
              </a:rPr>
              <a:t>Yahya Özsoy – Osman Keskin – </a:t>
            </a:r>
            <a:r>
              <a:rPr lang="tr-TR" sz="2800" u="sng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list" pitchFamily="50" charset="0"/>
              </a:rPr>
              <a:t>Arda </a:t>
            </a:r>
            <a:r>
              <a:rPr lang="tr-TR" sz="2800" u="sng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list" pitchFamily="50" charset="0"/>
              </a:rPr>
              <a:t>Coşkun - </a:t>
            </a:r>
            <a:br>
              <a:rPr lang="tr-TR" sz="2800" u="sng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list" pitchFamily="50" charset="0"/>
              </a:rPr>
            </a:br>
            <a:r>
              <a:rPr lang="tr-TR" sz="2800" u="sng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list" pitchFamily="50" charset="0"/>
              </a:rPr>
              <a:t>Recep E. Erden – Efe </a:t>
            </a:r>
            <a:r>
              <a:rPr lang="tr-TR" sz="2800" u="sng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laylist" pitchFamily="50" charset="0"/>
              </a:rPr>
              <a:t>Özbiliker</a:t>
            </a:r>
            <a:endParaRPr lang="tr-TR" sz="2800" u="sng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laylist" pitchFamily="50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5975480" y="5290176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 smtClean="0">
                <a:solidFill>
                  <a:srgbClr val="62B4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11-C</a:t>
            </a:r>
            <a:endParaRPr lang="tr-TR" sz="1200" b="1" dirty="0">
              <a:solidFill>
                <a:srgbClr val="62B4C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92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281611" y="1020833"/>
            <a:ext cx="10910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>
                <a:solidFill>
                  <a:schemeClr val="accent3"/>
                </a:solidFill>
              </a:rPr>
              <a:t>Deney Adı     </a:t>
            </a:r>
            <a:r>
              <a:rPr lang="tr-TR" dirty="0" smtClean="0">
                <a:solidFill>
                  <a:srgbClr val="F3F3F2"/>
                </a:solidFill>
              </a:rPr>
              <a:t>._</a:t>
            </a:r>
            <a:r>
              <a:rPr lang="tr-TR" dirty="0" smtClean="0"/>
              <a:t>            Beyin </a:t>
            </a:r>
            <a:r>
              <a:rPr lang="tr-TR" dirty="0" err="1" smtClean="0"/>
              <a:t>Diseksiyonu</a:t>
            </a:r>
            <a:endParaRPr lang="tr-TR" dirty="0" smtClean="0"/>
          </a:p>
          <a:p>
            <a:r>
              <a:rPr lang="tr-TR" dirty="0" smtClean="0">
                <a:solidFill>
                  <a:schemeClr val="accent3"/>
                </a:solidFill>
              </a:rPr>
              <a:t>Deneyin Amacı</a:t>
            </a:r>
            <a:r>
              <a:rPr lang="tr-TR" dirty="0" smtClean="0">
                <a:solidFill>
                  <a:srgbClr val="F3F3F2"/>
                </a:solidFill>
              </a:rPr>
              <a:t>_          </a:t>
            </a:r>
            <a:r>
              <a:rPr lang="tr-TR" dirty="0" smtClean="0"/>
              <a:t> Beynin bölümlerini grup çalışması yaparak daha iyi </a:t>
            </a:r>
          </a:p>
          <a:p>
            <a:r>
              <a:rPr lang="tr-TR" dirty="0"/>
              <a:t> </a:t>
            </a:r>
            <a:r>
              <a:rPr lang="tr-TR" dirty="0" smtClean="0"/>
              <a:t>                                  anlamak ve öğrenmektir. </a:t>
            </a:r>
          </a:p>
          <a:p>
            <a:r>
              <a:rPr lang="tr-TR" dirty="0" smtClean="0">
                <a:solidFill>
                  <a:schemeClr val="accent3"/>
                </a:solidFill>
              </a:rPr>
              <a:t>Deney Görev Dağılımı  </a:t>
            </a:r>
            <a:r>
              <a:rPr lang="tr-TR" dirty="0" smtClean="0"/>
              <a:t>Beyin alımı, eldiven, gazete kâğıdı, vs. gibi materyaller ortak alındı. Deney anlatım planı            </a:t>
            </a:r>
            <a:r>
              <a:rPr lang="tr-TR" dirty="0" smtClean="0">
                <a:solidFill>
                  <a:srgbClr val="F3F3F2"/>
                </a:solidFill>
              </a:rPr>
              <a:t>........................................._</a:t>
            </a:r>
            <a:r>
              <a:rPr lang="tr-TR" dirty="0" smtClean="0"/>
              <a:t>ise; Osman - «</a:t>
            </a:r>
            <a:r>
              <a:rPr lang="tr-TR" dirty="0" err="1" smtClean="0"/>
              <a:t>Meninges</a:t>
            </a:r>
            <a:r>
              <a:rPr lang="tr-TR" dirty="0" smtClean="0"/>
              <a:t> &amp; Beyinin Ana Bölümleri» , Efe - «Uç Beyin» ,  </a:t>
            </a:r>
            <a:br>
              <a:rPr lang="tr-TR" dirty="0" smtClean="0"/>
            </a:br>
            <a:r>
              <a:rPr lang="tr-TR" dirty="0" smtClean="0">
                <a:solidFill>
                  <a:srgbClr val="F3F3F2"/>
                </a:solidFill>
              </a:rPr>
              <a:t>                                  .</a:t>
            </a:r>
            <a:r>
              <a:rPr lang="tr-TR" dirty="0" smtClean="0"/>
              <a:t>Yahya </a:t>
            </a:r>
            <a:r>
              <a:rPr lang="tr-TR" dirty="0"/>
              <a:t>-</a:t>
            </a:r>
            <a:r>
              <a:rPr lang="tr-TR" dirty="0" smtClean="0"/>
              <a:t> «Ara Beyin» , Recep - «Orta Beyin» ,  Arda - «Arka Beyin» olarak belirlendi.</a:t>
            </a:r>
          </a:p>
        </p:txBody>
      </p:sp>
      <p:sp>
        <p:nvSpPr>
          <p:cNvPr id="3" name="Metin kutusu 2"/>
          <p:cNvSpPr txBox="1"/>
          <p:nvPr/>
        </p:nvSpPr>
        <p:spPr>
          <a:xfrm>
            <a:off x="2971798" y="211667"/>
            <a:ext cx="6822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u="sng" dirty="0" smtClean="0">
                <a:solidFill>
                  <a:srgbClr val="FF66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low Solid Italic" panose="04030604020F02020D02" pitchFamily="82" charset="0"/>
              </a:rPr>
              <a:t>Deney Hakkında Genel Bilgiler</a:t>
            </a:r>
            <a:endParaRPr lang="tr-TR" sz="4000" u="sng" dirty="0">
              <a:solidFill>
                <a:srgbClr val="FF66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arlow Solid Italic" panose="04030604020F02020D02" pitchFamily="82" charset="0"/>
            </a:endParaRPr>
          </a:p>
        </p:txBody>
      </p:sp>
      <p:sp>
        <p:nvSpPr>
          <p:cNvPr id="7" name="Metin kutusu 6"/>
          <p:cNvSpPr txBox="1"/>
          <p:nvPr/>
        </p:nvSpPr>
        <p:spPr>
          <a:xfrm>
            <a:off x="3386668" y="1012366"/>
            <a:ext cx="2359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>
                <a:solidFill>
                  <a:schemeClr val="accent3"/>
                </a:solidFill>
              </a:rPr>
              <a:t>:</a:t>
            </a:r>
          </a:p>
          <a:p>
            <a:r>
              <a:rPr lang="tr-TR" dirty="0" smtClean="0">
                <a:solidFill>
                  <a:schemeClr val="accent3"/>
                </a:solidFill>
              </a:rPr>
              <a:t>:</a:t>
            </a:r>
          </a:p>
          <a:p>
            <a:endParaRPr lang="tr-TR" dirty="0">
              <a:solidFill>
                <a:schemeClr val="accent3"/>
              </a:solidFill>
            </a:endParaRPr>
          </a:p>
          <a:p>
            <a:r>
              <a:rPr lang="tr-TR" dirty="0" smtClean="0">
                <a:solidFill>
                  <a:schemeClr val="accent3"/>
                </a:solidFill>
              </a:rPr>
              <a:t>:</a:t>
            </a:r>
            <a:endParaRPr lang="tr-TR" dirty="0">
              <a:solidFill>
                <a:schemeClr val="accent3"/>
              </a:solidFill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235" b="741"/>
          <a:stretch/>
        </p:blipFill>
        <p:spPr>
          <a:xfrm>
            <a:off x="1281611" y="3042294"/>
            <a:ext cx="4153019" cy="35457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Dikdörtgen 9"/>
          <p:cNvSpPr/>
          <p:nvPr/>
        </p:nvSpPr>
        <p:spPr>
          <a:xfrm>
            <a:off x="5505075" y="5975564"/>
            <a:ext cx="3020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EAB200"/>
                </a:solidFill>
              </a:rPr>
              <a:t>Görev Dağılımı &amp; Planlama Toplantısından Bir Kare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89"/>
          <a:stretch/>
        </p:blipFill>
        <p:spPr>
          <a:xfrm>
            <a:off x="3988512" y="3362889"/>
            <a:ext cx="1307864" cy="13276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432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Rozet</Template>
  <TotalTime>23</TotalTime>
  <Words>87</Words>
  <Application>Microsoft Office PowerPoint</Application>
  <PresentationFormat>Geniş ekran</PresentationFormat>
  <Paragraphs>13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8" baseType="lpstr">
      <vt:lpstr>Arial</vt:lpstr>
      <vt:lpstr>Gill Sans MT</vt:lpstr>
      <vt:lpstr>Harlow Solid Italic</vt:lpstr>
      <vt:lpstr>Impact</vt:lpstr>
      <vt:lpstr>Playlist</vt:lpstr>
      <vt:lpstr>Badge</vt:lpstr>
      <vt:lpstr>BEYİN DİSEKSİYONU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BEYİN DİSEKSİYONU</dc:title>
  <dc:creator>Osman KESKİN</dc:creator>
  <cp:lastModifiedBy>Osman KESKİN</cp:lastModifiedBy>
  <cp:revision>7</cp:revision>
  <dcterms:created xsi:type="dcterms:W3CDTF">2022-10-02T17:17:54Z</dcterms:created>
  <dcterms:modified xsi:type="dcterms:W3CDTF">2022-10-02T17:53:30Z</dcterms:modified>
</cp:coreProperties>
</file>