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848" y="916762"/>
            <a:ext cx="8025003" cy="90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561" y="2576207"/>
            <a:ext cx="15925577" cy="4904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5194" y="3484016"/>
            <a:ext cx="7968615" cy="241554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8450" spc="-290" b="0">
                <a:solidFill>
                  <a:srgbClr val="332C2C"/>
                </a:solidFill>
                <a:latin typeface="Georgia"/>
                <a:cs typeface="Georgia"/>
              </a:rPr>
              <a:t>Interne</a:t>
            </a:r>
            <a:r>
              <a:rPr dirty="0" sz="8450" spc="-204" b="0">
                <a:solidFill>
                  <a:srgbClr val="332C2C"/>
                </a:solidFill>
                <a:latin typeface="Georgia"/>
                <a:cs typeface="Georgia"/>
              </a:rPr>
              <a:t>t</a:t>
            </a:r>
            <a:r>
              <a:rPr dirty="0" sz="8450" spc="-434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8450" spc="-229" b="0">
                <a:solidFill>
                  <a:srgbClr val="332C2C"/>
                </a:solidFill>
                <a:latin typeface="Georgia"/>
                <a:cs typeface="Georgia"/>
              </a:rPr>
              <a:t>of</a:t>
            </a:r>
            <a:r>
              <a:rPr dirty="0" sz="8450" spc="-430" b="0">
                <a:solidFill>
                  <a:srgbClr val="332C2C"/>
                </a:solidFill>
                <a:latin typeface="Georgia"/>
                <a:cs typeface="Georgia"/>
              </a:rPr>
              <a:t> </a:t>
            </a:r>
            <a:r>
              <a:rPr dirty="0" sz="8450" spc="-285" b="0">
                <a:solidFill>
                  <a:srgbClr val="332C2C"/>
                </a:solidFill>
                <a:latin typeface="Georgia"/>
                <a:cs typeface="Georgia"/>
              </a:rPr>
              <a:t>Things</a:t>
            </a:r>
            <a:endParaRPr sz="8450">
              <a:latin typeface="Georgia"/>
              <a:cs typeface="Georgia"/>
            </a:endParaRPr>
          </a:p>
          <a:p>
            <a:pPr algn="ctr" marL="3175">
              <a:lnSpc>
                <a:spcPct val="100000"/>
              </a:lnSpc>
              <a:spcBef>
                <a:spcPts val="370"/>
              </a:spcBef>
            </a:pPr>
            <a:r>
              <a:rPr dirty="0" sz="6900" spc="160"/>
              <a:t>(IoT)</a:t>
            </a:r>
            <a:endParaRPr sz="6900"/>
          </a:p>
        </p:txBody>
      </p:sp>
      <p:sp>
        <p:nvSpPr>
          <p:cNvPr id="5" name="object 5"/>
          <p:cNvSpPr txBox="1"/>
          <p:nvPr/>
        </p:nvSpPr>
        <p:spPr>
          <a:xfrm>
            <a:off x="839276" y="9040660"/>
            <a:ext cx="3358515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-305">
                <a:latin typeface="Georgia"/>
                <a:cs typeface="Georgia"/>
              </a:rPr>
              <a:t>B</a:t>
            </a:r>
            <a:r>
              <a:rPr dirty="0" sz="4000" spc="-70">
                <a:latin typeface="Georgia"/>
                <a:cs typeface="Georgia"/>
              </a:rPr>
              <a:t>y</a:t>
            </a:r>
            <a:r>
              <a:rPr dirty="0" sz="4000" spc="-434">
                <a:latin typeface="Georgia"/>
                <a:cs typeface="Georgia"/>
              </a:rPr>
              <a:t>:</a:t>
            </a:r>
            <a:r>
              <a:rPr dirty="0" sz="4000" spc="-200">
                <a:latin typeface="Georgia"/>
                <a:cs typeface="Georgia"/>
              </a:rPr>
              <a:t> </a:t>
            </a:r>
            <a:r>
              <a:rPr dirty="0" sz="4000" spc="-285">
                <a:latin typeface="Georgia"/>
                <a:cs typeface="Georgia"/>
              </a:rPr>
              <a:t>Y</a:t>
            </a:r>
            <a:r>
              <a:rPr dirty="0" sz="4000" spc="-125">
                <a:latin typeface="Georgia"/>
                <a:cs typeface="Georgia"/>
              </a:rPr>
              <a:t>a</a:t>
            </a:r>
            <a:r>
              <a:rPr dirty="0" sz="4000" spc="-85">
                <a:latin typeface="Georgia"/>
                <a:cs typeface="Georgia"/>
              </a:rPr>
              <a:t>h</a:t>
            </a:r>
            <a:r>
              <a:rPr dirty="0" sz="4000" spc="-70">
                <a:latin typeface="Georgia"/>
                <a:cs typeface="Georgia"/>
              </a:rPr>
              <a:t>y</a:t>
            </a:r>
            <a:r>
              <a:rPr dirty="0" sz="4000" spc="-120">
                <a:latin typeface="Georgia"/>
                <a:cs typeface="Georgia"/>
              </a:rPr>
              <a:t>a</a:t>
            </a:r>
            <a:r>
              <a:rPr dirty="0" sz="4000" spc="-200">
                <a:latin typeface="Georgia"/>
                <a:cs typeface="Georgia"/>
              </a:rPr>
              <a:t> </a:t>
            </a:r>
            <a:r>
              <a:rPr dirty="0" sz="4000" spc="-405">
                <a:latin typeface="Georgia"/>
                <a:cs typeface="Georgia"/>
              </a:rPr>
              <a:t>R</a:t>
            </a:r>
            <a:r>
              <a:rPr dirty="0" sz="4000" spc="-125">
                <a:latin typeface="Georgia"/>
                <a:cs typeface="Georgia"/>
              </a:rPr>
              <a:t>a</a:t>
            </a:r>
            <a:r>
              <a:rPr dirty="0" sz="4000" spc="-114">
                <a:latin typeface="Georgia"/>
                <a:cs typeface="Georgia"/>
              </a:rPr>
              <a:t>ee</a:t>
            </a:r>
            <a:r>
              <a:rPr dirty="0" sz="4000" spc="-155">
                <a:latin typeface="Georgia"/>
                <a:cs typeface="Georgia"/>
              </a:rPr>
              <a:t>s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0105"/>
            <a:ext cx="7204709" cy="7169784"/>
            <a:chOff x="11096307" y="3130105"/>
            <a:chExt cx="7204709" cy="7169784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6307" y="3130105"/>
              <a:ext cx="5229923" cy="523021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8714" y="1442301"/>
            <a:ext cx="4494530" cy="1078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00" spc="-484"/>
              <a:t>W</a:t>
            </a:r>
            <a:r>
              <a:rPr dirty="0" sz="6900" spc="114"/>
              <a:t>h</a:t>
            </a:r>
            <a:r>
              <a:rPr dirty="0" sz="6900" spc="-125"/>
              <a:t>a</a:t>
            </a:r>
            <a:r>
              <a:rPr dirty="0" sz="6900" spc="-100"/>
              <a:t>t</a:t>
            </a:r>
            <a:r>
              <a:rPr dirty="0" sz="6900" spc="-245"/>
              <a:t> </a:t>
            </a:r>
            <a:r>
              <a:rPr dirty="0" sz="6900" spc="254"/>
              <a:t>i</a:t>
            </a:r>
            <a:r>
              <a:rPr dirty="0" sz="6900"/>
              <a:t>s</a:t>
            </a:r>
            <a:r>
              <a:rPr dirty="0" sz="6900" spc="-245"/>
              <a:t> </a:t>
            </a:r>
            <a:r>
              <a:rPr dirty="0" sz="6900" spc="385"/>
              <a:t>I</a:t>
            </a:r>
            <a:r>
              <a:rPr dirty="0" sz="6900" spc="-235"/>
              <a:t>o</a:t>
            </a:r>
            <a:r>
              <a:rPr dirty="0" sz="6900" spc="405"/>
              <a:t>T</a:t>
            </a:r>
            <a:r>
              <a:rPr dirty="0" sz="6900" spc="-90"/>
              <a:t>?</a:t>
            </a:r>
            <a:endParaRPr sz="6900"/>
          </a:p>
        </p:txBody>
      </p:sp>
      <p:sp>
        <p:nvSpPr>
          <p:cNvPr id="8" name="object 8"/>
          <p:cNvSpPr txBox="1"/>
          <p:nvPr/>
        </p:nvSpPr>
        <p:spPr>
          <a:xfrm>
            <a:off x="390436" y="2817787"/>
            <a:ext cx="11239500" cy="5840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1179195" indent="-5080">
              <a:lnSpc>
                <a:spcPct val="100299"/>
              </a:lnSpc>
              <a:spcBef>
                <a:spcPts val="105"/>
              </a:spcBef>
            </a:pPr>
            <a:r>
              <a:rPr dirty="0" sz="5000" spc="140" b="1">
                <a:latin typeface="Calibri"/>
                <a:cs typeface="Calibri"/>
              </a:rPr>
              <a:t>IoT </a:t>
            </a:r>
            <a:r>
              <a:rPr dirty="0" sz="5000" spc="95" b="1">
                <a:latin typeface="Calibri"/>
                <a:cs typeface="Calibri"/>
              </a:rPr>
              <a:t>is </a:t>
            </a:r>
            <a:r>
              <a:rPr dirty="0" sz="5000" spc="-80" b="1">
                <a:latin typeface="Calibri"/>
                <a:cs typeface="Calibri"/>
              </a:rPr>
              <a:t>a </a:t>
            </a:r>
            <a:r>
              <a:rPr dirty="0" sz="5000" spc="-50" b="1">
                <a:latin typeface="Calibri"/>
                <a:cs typeface="Calibri"/>
              </a:rPr>
              <a:t>network </a:t>
            </a:r>
            <a:r>
              <a:rPr dirty="0" sz="5000" spc="-85" b="1">
                <a:latin typeface="Calibri"/>
                <a:cs typeface="Calibri"/>
              </a:rPr>
              <a:t>of </a:t>
            </a:r>
            <a:r>
              <a:rPr dirty="0" sz="5000" spc="65" b="1">
                <a:latin typeface="Calibri"/>
                <a:cs typeface="Calibri"/>
              </a:rPr>
              <a:t>physical </a:t>
            </a:r>
            <a:r>
              <a:rPr dirty="0" sz="5000" spc="-65" b="1">
                <a:latin typeface="Calibri"/>
                <a:cs typeface="Calibri"/>
              </a:rPr>
              <a:t>devices, </a:t>
            </a:r>
            <a:r>
              <a:rPr dirty="0" sz="5000" spc="-60" b="1">
                <a:latin typeface="Calibri"/>
                <a:cs typeface="Calibri"/>
              </a:rPr>
              <a:t> </a:t>
            </a:r>
            <a:r>
              <a:rPr dirty="0" sz="5000" spc="-5" b="1">
                <a:latin typeface="Calibri"/>
                <a:cs typeface="Calibri"/>
              </a:rPr>
              <a:t>appliances, </a:t>
            </a:r>
            <a:r>
              <a:rPr dirty="0" sz="5000" spc="20" b="1">
                <a:latin typeface="Calibri"/>
                <a:cs typeface="Calibri"/>
              </a:rPr>
              <a:t>and </a:t>
            </a:r>
            <a:r>
              <a:rPr dirty="0" sz="5000" spc="-30" b="1">
                <a:latin typeface="Calibri"/>
                <a:cs typeface="Calibri"/>
              </a:rPr>
              <a:t>other </a:t>
            </a:r>
            <a:r>
              <a:rPr dirty="0" sz="5000" spc="-40" b="1">
                <a:latin typeface="Calibri"/>
                <a:cs typeface="Calibri"/>
              </a:rPr>
              <a:t>objects </a:t>
            </a:r>
            <a:r>
              <a:rPr dirty="0" sz="5000" spc="-35" b="1">
                <a:latin typeface="Calibri"/>
                <a:cs typeface="Calibri"/>
              </a:rPr>
              <a:t> </a:t>
            </a:r>
            <a:r>
              <a:rPr dirty="0" sz="5000" spc="-70" b="1">
                <a:solidFill>
                  <a:srgbClr val="FF1F1F"/>
                </a:solidFill>
                <a:latin typeface="Calibri"/>
                <a:cs typeface="Calibri"/>
              </a:rPr>
              <a:t>embedded</a:t>
            </a:r>
            <a:r>
              <a:rPr dirty="0" sz="5000" spc="-175" b="1">
                <a:solidFill>
                  <a:srgbClr val="FF1F1F"/>
                </a:solidFill>
                <a:latin typeface="Calibri"/>
                <a:cs typeface="Calibri"/>
              </a:rPr>
              <a:t> </a:t>
            </a:r>
            <a:r>
              <a:rPr dirty="0" sz="5000" spc="-25" b="1">
                <a:latin typeface="Calibri"/>
                <a:cs typeface="Calibri"/>
              </a:rPr>
              <a:t>with</a:t>
            </a:r>
            <a:r>
              <a:rPr dirty="0" sz="5000" spc="-180" b="1">
                <a:latin typeface="Calibri"/>
                <a:cs typeface="Calibri"/>
              </a:rPr>
              <a:t> </a:t>
            </a:r>
            <a:r>
              <a:rPr dirty="0" sz="5000" spc="-15" b="1">
                <a:solidFill>
                  <a:srgbClr val="EE4747"/>
                </a:solidFill>
                <a:latin typeface="Calibri"/>
                <a:cs typeface="Calibri"/>
              </a:rPr>
              <a:t>sensor</a:t>
            </a:r>
            <a:r>
              <a:rPr dirty="0" sz="5000" b="1">
                <a:solidFill>
                  <a:srgbClr val="EE4747"/>
                </a:solidFill>
                <a:latin typeface="Calibri"/>
                <a:cs typeface="Calibri"/>
              </a:rPr>
              <a:t>s</a:t>
            </a:r>
            <a:r>
              <a:rPr dirty="0" sz="5000" spc="-355" b="1">
                <a:latin typeface="Calibri"/>
                <a:cs typeface="Calibri"/>
              </a:rPr>
              <a:t>,</a:t>
            </a:r>
            <a:r>
              <a:rPr dirty="0" sz="5000" spc="-175" b="1">
                <a:latin typeface="Calibri"/>
                <a:cs typeface="Calibri"/>
              </a:rPr>
              <a:t> </a:t>
            </a:r>
            <a:r>
              <a:rPr dirty="0" sz="5000" spc="-120" b="1">
                <a:latin typeface="Calibri"/>
                <a:cs typeface="Calibri"/>
              </a:rPr>
              <a:t>software</a:t>
            </a:r>
            <a:r>
              <a:rPr dirty="0" sz="5000" spc="-65" b="1">
                <a:latin typeface="Calibri"/>
                <a:cs typeface="Calibri"/>
              </a:rPr>
              <a:t>,</a:t>
            </a:r>
            <a:r>
              <a:rPr dirty="0" sz="5000" spc="-180" b="1">
                <a:latin typeface="Calibri"/>
                <a:cs typeface="Calibri"/>
              </a:rPr>
              <a:t> </a:t>
            </a:r>
            <a:r>
              <a:rPr dirty="0" sz="5000" spc="15" b="1">
                <a:latin typeface="Calibri"/>
                <a:cs typeface="Calibri"/>
              </a:rPr>
              <a:t>and  </a:t>
            </a:r>
            <a:r>
              <a:rPr dirty="0" sz="5000" spc="15" b="1">
                <a:latin typeface="Calibri"/>
                <a:cs typeface="Calibri"/>
              </a:rPr>
              <a:t>connectivity</a:t>
            </a:r>
            <a:r>
              <a:rPr dirty="0" sz="5000" spc="-175" b="1">
                <a:latin typeface="Calibri"/>
                <a:cs typeface="Calibri"/>
              </a:rPr>
              <a:t> </a:t>
            </a:r>
            <a:r>
              <a:rPr dirty="0" sz="5000" spc="-95" b="1">
                <a:latin typeface="Calibri"/>
                <a:cs typeface="Calibri"/>
              </a:rPr>
              <a:t>t</a:t>
            </a:r>
            <a:r>
              <a:rPr dirty="0" sz="5000" spc="-135" b="1">
                <a:latin typeface="Calibri"/>
                <a:cs typeface="Calibri"/>
              </a:rPr>
              <a:t>o</a:t>
            </a:r>
            <a:r>
              <a:rPr dirty="0" sz="5000" spc="-180" b="1">
                <a:latin typeface="Calibri"/>
                <a:cs typeface="Calibri"/>
              </a:rPr>
              <a:t> </a:t>
            </a:r>
            <a:r>
              <a:rPr dirty="0" sz="5000" spc="-40" b="1">
                <a:latin typeface="Calibri"/>
                <a:cs typeface="Calibri"/>
              </a:rPr>
              <a:t>exchang</a:t>
            </a:r>
            <a:r>
              <a:rPr dirty="0" sz="5000" spc="-35" b="1">
                <a:latin typeface="Calibri"/>
                <a:cs typeface="Calibri"/>
              </a:rPr>
              <a:t>e</a:t>
            </a:r>
            <a:r>
              <a:rPr dirty="0" sz="5000" spc="-180" b="1">
                <a:latin typeface="Calibri"/>
                <a:cs typeface="Calibri"/>
              </a:rPr>
              <a:t> </a:t>
            </a:r>
            <a:r>
              <a:rPr dirty="0" sz="5000" spc="-45" b="1">
                <a:latin typeface="Calibri"/>
                <a:cs typeface="Calibri"/>
              </a:rPr>
              <a:t>data</a:t>
            </a:r>
            <a:r>
              <a:rPr dirty="0" sz="5000" spc="-180" b="1">
                <a:latin typeface="Calibri"/>
                <a:cs typeface="Calibri"/>
              </a:rPr>
              <a:t> </a:t>
            </a:r>
            <a:r>
              <a:rPr dirty="0" sz="5000" spc="-60" b="1">
                <a:latin typeface="Calibri"/>
                <a:cs typeface="Calibri"/>
              </a:rPr>
              <a:t>over</a:t>
            </a:r>
            <a:r>
              <a:rPr dirty="0" sz="5000" spc="-175" b="1">
                <a:latin typeface="Calibri"/>
                <a:cs typeface="Calibri"/>
              </a:rPr>
              <a:t> </a:t>
            </a:r>
            <a:r>
              <a:rPr dirty="0" sz="5000" spc="-55" b="1">
                <a:latin typeface="Calibri"/>
                <a:cs typeface="Calibri"/>
              </a:rPr>
              <a:t>the  </a:t>
            </a:r>
            <a:r>
              <a:rPr dirty="0" sz="5000" spc="-45" b="1">
                <a:latin typeface="Calibri"/>
                <a:cs typeface="Calibri"/>
              </a:rPr>
              <a:t>internet.</a:t>
            </a:r>
            <a:endParaRPr sz="5000">
              <a:latin typeface="Calibri"/>
              <a:cs typeface="Calibri"/>
            </a:endParaRPr>
          </a:p>
          <a:p>
            <a:pPr algn="ctr" marL="260985" marR="5080">
              <a:lnSpc>
                <a:spcPct val="100000"/>
              </a:lnSpc>
              <a:spcBef>
                <a:spcPts val="2480"/>
              </a:spcBef>
            </a:pPr>
            <a:r>
              <a:rPr dirty="0" sz="5500" spc="305" b="1">
                <a:latin typeface="Calibri"/>
                <a:cs typeface="Calibri"/>
              </a:rPr>
              <a:t>I</a:t>
            </a:r>
            <a:r>
              <a:rPr dirty="0" sz="5500" spc="-190" b="1">
                <a:latin typeface="Calibri"/>
                <a:cs typeface="Calibri"/>
              </a:rPr>
              <a:t>o</a:t>
            </a:r>
            <a:r>
              <a:rPr dirty="0" sz="5500" spc="325" b="1">
                <a:latin typeface="Calibri"/>
                <a:cs typeface="Calibri"/>
              </a:rPr>
              <a:t>T</a:t>
            </a:r>
            <a:r>
              <a:rPr dirty="0" sz="5500" spc="-195" b="1">
                <a:latin typeface="Calibri"/>
                <a:cs typeface="Calibri"/>
              </a:rPr>
              <a:t> </a:t>
            </a:r>
            <a:r>
              <a:rPr dirty="0" sz="5500" spc="385" b="1">
                <a:latin typeface="Calibri"/>
                <a:cs typeface="Calibri"/>
              </a:rPr>
              <a:t>C</a:t>
            </a:r>
            <a:r>
              <a:rPr dirty="0" sz="5500" spc="-190" b="1">
                <a:latin typeface="Calibri"/>
                <a:cs typeface="Calibri"/>
              </a:rPr>
              <a:t>o</a:t>
            </a:r>
            <a:r>
              <a:rPr dirty="0" sz="5500" spc="85" b="1">
                <a:latin typeface="Calibri"/>
                <a:cs typeface="Calibri"/>
              </a:rPr>
              <a:t>n</a:t>
            </a:r>
            <a:r>
              <a:rPr dirty="0" sz="5500" spc="75" b="1">
                <a:latin typeface="Calibri"/>
                <a:cs typeface="Calibri"/>
              </a:rPr>
              <a:t>c</a:t>
            </a:r>
            <a:r>
              <a:rPr dirty="0" sz="5500" spc="-100" b="1">
                <a:latin typeface="Calibri"/>
                <a:cs typeface="Calibri"/>
              </a:rPr>
              <a:t>ept</a:t>
            </a:r>
            <a:r>
              <a:rPr dirty="0" sz="5500" spc="-195" b="1">
                <a:latin typeface="Calibri"/>
                <a:cs typeface="Calibri"/>
              </a:rPr>
              <a:t> </a:t>
            </a:r>
            <a:r>
              <a:rPr dirty="0" sz="5500" spc="-415" b="1">
                <a:latin typeface="Calibri"/>
                <a:cs typeface="Calibri"/>
              </a:rPr>
              <a:t>:</a:t>
            </a:r>
            <a:r>
              <a:rPr dirty="0" sz="5500" spc="-195" b="1">
                <a:latin typeface="Calibri"/>
                <a:cs typeface="Calibri"/>
              </a:rPr>
              <a:t> </a:t>
            </a:r>
            <a:r>
              <a:rPr dirty="0" sz="5500" spc="385" b="1">
                <a:latin typeface="Calibri"/>
                <a:cs typeface="Calibri"/>
              </a:rPr>
              <a:t>C</a:t>
            </a:r>
            <a:r>
              <a:rPr dirty="0" sz="5500" spc="-190" b="1">
                <a:latin typeface="Calibri"/>
                <a:cs typeface="Calibri"/>
              </a:rPr>
              <a:t>o</a:t>
            </a:r>
            <a:r>
              <a:rPr dirty="0" sz="5500" spc="85" b="1">
                <a:latin typeface="Calibri"/>
                <a:cs typeface="Calibri"/>
              </a:rPr>
              <a:t>nn</a:t>
            </a:r>
            <a:r>
              <a:rPr dirty="0" sz="5500" spc="-90" b="1">
                <a:latin typeface="Calibri"/>
                <a:cs typeface="Calibri"/>
              </a:rPr>
              <a:t>e</a:t>
            </a:r>
            <a:r>
              <a:rPr dirty="0" sz="5500" spc="-80" b="1">
                <a:latin typeface="Calibri"/>
                <a:cs typeface="Calibri"/>
              </a:rPr>
              <a:t>c</a:t>
            </a:r>
            <a:r>
              <a:rPr dirty="0" sz="5500" spc="-85" b="1">
                <a:latin typeface="Calibri"/>
                <a:cs typeface="Calibri"/>
              </a:rPr>
              <a:t>t</a:t>
            </a:r>
            <a:r>
              <a:rPr dirty="0" sz="5500" spc="204" b="1">
                <a:latin typeface="Calibri"/>
                <a:cs typeface="Calibri"/>
              </a:rPr>
              <a:t>i</a:t>
            </a:r>
            <a:r>
              <a:rPr dirty="0" sz="5500" spc="85" b="1">
                <a:latin typeface="Calibri"/>
                <a:cs typeface="Calibri"/>
              </a:rPr>
              <a:t>n</a:t>
            </a:r>
            <a:r>
              <a:rPr dirty="0" sz="5500" spc="30" b="1">
                <a:latin typeface="Calibri"/>
                <a:cs typeface="Calibri"/>
              </a:rPr>
              <a:t>g</a:t>
            </a:r>
            <a:r>
              <a:rPr dirty="0" sz="5500" spc="-195" b="1">
                <a:latin typeface="Calibri"/>
                <a:cs typeface="Calibri"/>
              </a:rPr>
              <a:t> </a:t>
            </a:r>
            <a:r>
              <a:rPr dirty="0" sz="5500" spc="305" b="1">
                <a:latin typeface="Calibri"/>
                <a:cs typeface="Calibri"/>
              </a:rPr>
              <a:t>I</a:t>
            </a:r>
            <a:r>
              <a:rPr dirty="0" sz="5500" spc="85" b="1">
                <a:latin typeface="Calibri"/>
                <a:cs typeface="Calibri"/>
              </a:rPr>
              <a:t>n</a:t>
            </a:r>
            <a:r>
              <a:rPr dirty="0" sz="5500" spc="-80" b="1">
                <a:latin typeface="Calibri"/>
                <a:cs typeface="Calibri"/>
              </a:rPr>
              <a:t>t</a:t>
            </a:r>
            <a:r>
              <a:rPr dirty="0" sz="5500" spc="-15" b="1">
                <a:latin typeface="Calibri"/>
                <a:cs typeface="Calibri"/>
              </a:rPr>
              <a:t>e</a:t>
            </a:r>
            <a:r>
              <a:rPr dirty="0" sz="5500" spc="-15" b="1">
                <a:latin typeface="Calibri"/>
                <a:cs typeface="Calibri"/>
              </a:rPr>
              <a:t>r</a:t>
            </a:r>
            <a:r>
              <a:rPr dirty="0" sz="5500" spc="85" b="1">
                <a:latin typeface="Calibri"/>
                <a:cs typeface="Calibri"/>
              </a:rPr>
              <a:t>n</a:t>
            </a:r>
            <a:r>
              <a:rPr dirty="0" sz="5500" spc="-165" b="1">
                <a:latin typeface="Calibri"/>
                <a:cs typeface="Calibri"/>
              </a:rPr>
              <a:t>et</a:t>
            </a:r>
            <a:r>
              <a:rPr dirty="0" sz="5500" spc="-195" b="1">
                <a:latin typeface="Calibri"/>
                <a:cs typeface="Calibri"/>
              </a:rPr>
              <a:t> </a:t>
            </a:r>
            <a:r>
              <a:rPr dirty="0" sz="5500" spc="-105" b="1">
                <a:latin typeface="Calibri"/>
                <a:cs typeface="Calibri"/>
              </a:rPr>
              <a:t>a</a:t>
            </a:r>
            <a:r>
              <a:rPr dirty="0" sz="5500" spc="85" b="1">
                <a:latin typeface="Calibri"/>
                <a:cs typeface="Calibri"/>
              </a:rPr>
              <a:t>n</a:t>
            </a:r>
            <a:r>
              <a:rPr dirty="0" sz="5500" spc="25" b="1">
                <a:latin typeface="Calibri"/>
                <a:cs typeface="Calibri"/>
              </a:rPr>
              <a:t>d  </a:t>
            </a:r>
            <a:r>
              <a:rPr dirty="0" sz="5500" spc="75" b="1">
                <a:latin typeface="Calibri"/>
                <a:cs typeface="Calibri"/>
              </a:rPr>
              <a:t>Physical</a:t>
            </a:r>
            <a:r>
              <a:rPr dirty="0" sz="5500" spc="-200" b="1">
                <a:latin typeface="Calibri"/>
                <a:cs typeface="Calibri"/>
              </a:rPr>
              <a:t> </a:t>
            </a:r>
            <a:r>
              <a:rPr dirty="0" sz="5500" spc="-20" b="1">
                <a:latin typeface="Calibri"/>
                <a:cs typeface="Calibri"/>
              </a:rPr>
              <a:t>Devices</a:t>
            </a:r>
            <a:endParaRPr sz="5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0"/>
            <a:ext cx="18300700" cy="10296525"/>
            <a:chOff x="-12500" y="3900"/>
            <a:chExt cx="18300700" cy="10296525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0"/>
              <a:ext cx="7879080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08185" y="1503115"/>
            <a:ext cx="3912235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254" b="0">
                <a:solidFill>
                  <a:srgbClr val="332C2C"/>
                </a:solidFill>
                <a:latin typeface="Georgia"/>
                <a:cs typeface="Georgia"/>
              </a:rPr>
              <a:t>Importance</a:t>
            </a:r>
            <a:endParaRPr sz="6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5269" y="3951312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72" y="21005"/>
                </a:lnTo>
                <a:lnTo>
                  <a:pt x="70015" y="393"/>
                </a:lnTo>
                <a:lnTo>
                  <a:pt x="65989" y="0"/>
                </a:lnTo>
                <a:lnTo>
                  <a:pt x="57861" y="0"/>
                </a:lnTo>
                <a:lnTo>
                  <a:pt x="21018" y="15265"/>
                </a:lnTo>
                <a:lnTo>
                  <a:pt x="406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5269" y="512288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72" y="21005"/>
                </a:lnTo>
                <a:lnTo>
                  <a:pt x="70015" y="393"/>
                </a:lnTo>
                <a:lnTo>
                  <a:pt x="65989" y="0"/>
                </a:lnTo>
                <a:lnTo>
                  <a:pt x="57861" y="0"/>
                </a:lnTo>
                <a:lnTo>
                  <a:pt x="21018" y="15265"/>
                </a:lnTo>
                <a:lnTo>
                  <a:pt x="406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61" y="123825"/>
                </a:lnTo>
                <a:lnTo>
                  <a:pt x="65989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32911" y="3529038"/>
            <a:ext cx="7042150" cy="5487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25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70">
                <a:solidFill>
                  <a:srgbClr val="332C2C"/>
                </a:solidFill>
                <a:latin typeface="Verdana"/>
                <a:cs typeface="Verdana"/>
              </a:rPr>
              <a:t>au</a:t>
            </a:r>
            <a:r>
              <a:rPr dirty="0" sz="4650" spc="-4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650" spc="140">
                <a:solidFill>
                  <a:srgbClr val="332C2C"/>
                </a:solidFill>
                <a:latin typeface="Verdana"/>
                <a:cs typeface="Verdana"/>
              </a:rPr>
              <a:t>oma</a:t>
            </a:r>
            <a:r>
              <a:rPr dirty="0" sz="4650" spc="-1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650" spc="-60">
                <a:solidFill>
                  <a:srgbClr val="332C2C"/>
                </a:solidFill>
                <a:latin typeface="Verdana"/>
                <a:cs typeface="Verdana"/>
              </a:rPr>
              <a:t>es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8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4650" spc="-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650" spc="1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46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650" spc="-185">
                <a:solidFill>
                  <a:srgbClr val="332C2C"/>
                </a:solidFill>
                <a:latin typeface="Verdana"/>
                <a:cs typeface="Verdana"/>
              </a:rPr>
              <a:t>esses,</a:t>
            </a:r>
            <a:endParaRPr sz="46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3579"/>
              </a:spcBef>
            </a:pPr>
            <a:r>
              <a:rPr dirty="0" sz="4650" spc="-5">
                <a:solidFill>
                  <a:srgbClr val="332C2C"/>
                </a:solidFill>
                <a:latin typeface="Verdana"/>
                <a:cs typeface="Verdana"/>
              </a:rPr>
              <a:t>Imp</a:t>
            </a:r>
            <a:r>
              <a:rPr dirty="0" sz="46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650" spc="2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4650" spc="-305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4650" spc="-60">
                <a:solidFill>
                  <a:srgbClr val="332C2C"/>
                </a:solidFill>
                <a:latin typeface="Verdana"/>
                <a:cs typeface="Verdana"/>
              </a:rPr>
              <a:t>es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-10">
                <a:solidFill>
                  <a:srgbClr val="332C2C"/>
                </a:solidFill>
                <a:latin typeface="Verdana"/>
                <a:cs typeface="Verdana"/>
              </a:rPr>
              <a:t>ef</a:t>
            </a:r>
            <a:r>
              <a:rPr dirty="0" sz="4650" spc="-75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4650" spc="15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650" spc="100">
                <a:solidFill>
                  <a:srgbClr val="332C2C"/>
                </a:solidFill>
                <a:latin typeface="Verdana"/>
                <a:cs typeface="Verdana"/>
              </a:rPr>
              <a:t>ien</a:t>
            </a:r>
            <a:r>
              <a:rPr dirty="0" sz="4650" spc="6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650" spc="-2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110">
                <a:solidFill>
                  <a:srgbClr val="332C2C"/>
                </a:solidFill>
                <a:latin typeface="Verdana"/>
                <a:cs typeface="Verdana"/>
              </a:rPr>
              <a:t>and  </a:t>
            </a:r>
            <a:r>
              <a:rPr dirty="0" sz="4650" spc="5">
                <a:solidFill>
                  <a:srgbClr val="332C2C"/>
                </a:solidFill>
                <a:latin typeface="Verdana"/>
                <a:cs typeface="Verdana"/>
              </a:rPr>
              <a:t>gi</a:t>
            </a:r>
            <a:r>
              <a:rPr dirty="0" sz="4650" spc="-6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4650" spc="-60">
                <a:solidFill>
                  <a:srgbClr val="332C2C"/>
                </a:solidFill>
                <a:latin typeface="Verdana"/>
                <a:cs typeface="Verdana"/>
              </a:rPr>
              <a:t>es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-31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4650" spc="35">
                <a:solidFill>
                  <a:srgbClr val="332C2C"/>
                </a:solidFill>
                <a:latin typeface="Verdana"/>
                <a:cs typeface="Verdana"/>
              </a:rPr>
              <a:t>alue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4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4650" spc="-1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4650" spc="-2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4650" spc="-5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650" spc="100">
                <a:solidFill>
                  <a:srgbClr val="332C2C"/>
                </a:solidFill>
                <a:latin typeface="Verdana"/>
                <a:cs typeface="Verdana"/>
              </a:rPr>
              <a:t>mation  </a:t>
            </a:r>
            <a:r>
              <a:rPr dirty="0" sz="4650" spc="-5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4650" spc="-10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4650" spc="3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65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1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80">
                <a:solidFill>
                  <a:srgbClr val="332C2C"/>
                </a:solidFill>
                <a:latin typeface="Verdana"/>
                <a:cs typeface="Verdana"/>
              </a:rPr>
              <a:t>applying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15">
                <a:solidFill>
                  <a:srgbClr val="332C2C"/>
                </a:solidFill>
                <a:latin typeface="Verdana"/>
                <a:cs typeface="Verdana"/>
              </a:rPr>
              <a:t>it  </a:t>
            </a:r>
            <a:r>
              <a:rPr dirty="0" sz="4650" spc="-10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4650" spc="-15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185">
                <a:solidFill>
                  <a:srgbClr val="332C2C"/>
                </a:solidFill>
                <a:latin typeface="Verdana"/>
                <a:cs typeface="Verdana"/>
              </a:rPr>
              <a:t>home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70">
                <a:solidFill>
                  <a:srgbClr val="332C2C"/>
                </a:solidFill>
                <a:latin typeface="Verdana"/>
                <a:cs typeface="Verdana"/>
              </a:rPr>
              <a:t>au</a:t>
            </a:r>
            <a:r>
              <a:rPr dirty="0" sz="4650" spc="-4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650" spc="5">
                <a:solidFill>
                  <a:srgbClr val="332C2C"/>
                </a:solidFill>
                <a:latin typeface="Verdana"/>
                <a:cs typeface="Verdana"/>
              </a:rPr>
              <a:t>omation,  </a:t>
            </a:r>
            <a:r>
              <a:rPr dirty="0" sz="4650" spc="5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650" spc="-34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650" spc="35">
                <a:solidFill>
                  <a:srgbClr val="332C2C"/>
                </a:solidFill>
                <a:latin typeface="Verdana"/>
                <a:cs typeface="Verdana"/>
              </a:rPr>
              <a:t>anspo</a:t>
            </a:r>
            <a:r>
              <a:rPr dirty="0" sz="4650" spc="9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650" spc="10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650" spc="-71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4650" spc="-4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650" spc="110">
                <a:solidFill>
                  <a:srgbClr val="332C2C"/>
                </a:solidFill>
                <a:latin typeface="Verdana"/>
                <a:cs typeface="Verdana"/>
              </a:rPr>
              <a:t>and  </a:t>
            </a:r>
            <a:r>
              <a:rPr dirty="0" sz="4650" spc="-35">
                <a:solidFill>
                  <a:srgbClr val="332C2C"/>
                </a:solidFill>
                <a:latin typeface="Verdana"/>
                <a:cs typeface="Verdana"/>
              </a:rPr>
              <a:t>healthcare.</a:t>
            </a:r>
            <a:endParaRPr sz="4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9"/>
            <a:ext cx="18300700" cy="10296525"/>
            <a:chOff x="-12500" y="3899"/>
            <a:chExt cx="18300700" cy="10296525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9"/>
              <a:ext cx="7993380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69679" y="886371"/>
            <a:ext cx="3314700" cy="102679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50" spc="-155" b="0">
                <a:solidFill>
                  <a:srgbClr val="332C2C"/>
                </a:solidFill>
                <a:latin typeface="Georgia"/>
                <a:cs typeface="Georgia"/>
              </a:rPr>
              <a:t>Structure</a:t>
            </a:r>
            <a:endParaRPr sz="65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0203" y="330070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59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52"/>
                </a:lnTo>
                <a:lnTo>
                  <a:pt x="393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52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06" y="108559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0203" y="391030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59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65"/>
                </a:lnTo>
                <a:lnTo>
                  <a:pt x="393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52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06" y="108559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0203" y="574862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59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52"/>
                </a:lnTo>
                <a:lnTo>
                  <a:pt x="393" y="53822"/>
                </a:lnTo>
                <a:lnTo>
                  <a:pt x="0" y="57848"/>
                </a:lnTo>
                <a:lnTo>
                  <a:pt x="0" y="65976"/>
                </a:lnTo>
                <a:lnTo>
                  <a:pt x="15252" y="102819"/>
                </a:lnTo>
                <a:lnTo>
                  <a:pt x="53822" y="123431"/>
                </a:lnTo>
                <a:lnTo>
                  <a:pt x="61912" y="123825"/>
                </a:lnTo>
                <a:lnTo>
                  <a:pt x="65976" y="123812"/>
                </a:lnTo>
                <a:lnTo>
                  <a:pt x="102806" y="108559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0203" y="758695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825" y="57848"/>
                </a:moveTo>
                <a:lnTo>
                  <a:pt x="108559" y="21005"/>
                </a:lnTo>
                <a:lnTo>
                  <a:pt x="70002" y="393"/>
                </a:lnTo>
                <a:lnTo>
                  <a:pt x="65976" y="0"/>
                </a:lnTo>
                <a:lnTo>
                  <a:pt x="57848" y="0"/>
                </a:lnTo>
                <a:lnTo>
                  <a:pt x="21005" y="15252"/>
                </a:lnTo>
                <a:lnTo>
                  <a:pt x="393" y="53809"/>
                </a:lnTo>
                <a:lnTo>
                  <a:pt x="0" y="57848"/>
                </a:lnTo>
                <a:lnTo>
                  <a:pt x="0" y="65976"/>
                </a:lnTo>
                <a:lnTo>
                  <a:pt x="15252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06" y="108559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437954" y="2973679"/>
            <a:ext cx="7652384" cy="61461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40"/>
              </a:spcBef>
            </a:pPr>
            <a:r>
              <a:rPr dirty="0" sz="3950" spc="-25">
                <a:solidFill>
                  <a:srgbClr val="332C2C"/>
                </a:solidFill>
                <a:latin typeface="Verdana"/>
                <a:cs typeface="Verdana"/>
              </a:rPr>
              <a:t>Senso</a:t>
            </a:r>
            <a:r>
              <a:rPr dirty="0" sz="39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-12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-940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r>
              <a:rPr dirty="0" sz="3950" spc="-2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175">
                <a:solidFill>
                  <a:srgbClr val="332C2C"/>
                </a:solidFill>
                <a:latin typeface="Verdana"/>
                <a:cs typeface="Verdana"/>
              </a:rPr>
              <a:t>empe</a:t>
            </a:r>
            <a:r>
              <a:rPr dirty="0" sz="3950" spc="-28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25">
                <a:solidFill>
                  <a:srgbClr val="332C2C"/>
                </a:solidFill>
                <a:latin typeface="Verdana"/>
                <a:cs typeface="Verdana"/>
              </a:rPr>
              <a:t>atu</a:t>
            </a:r>
            <a:r>
              <a:rPr dirty="0" sz="3950" spc="-3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-275">
                <a:solidFill>
                  <a:srgbClr val="332C2C"/>
                </a:solidFill>
                <a:latin typeface="Verdana"/>
                <a:cs typeface="Verdana"/>
              </a:rPr>
              <a:t>e,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14">
                <a:solidFill>
                  <a:srgbClr val="332C2C"/>
                </a:solidFill>
                <a:latin typeface="Verdana"/>
                <a:cs typeface="Verdana"/>
              </a:rPr>
              <a:t>motion  </a:t>
            </a:r>
            <a:r>
              <a:rPr dirty="0" sz="3950" spc="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140">
                <a:solidFill>
                  <a:srgbClr val="332C2C"/>
                </a:solidFill>
                <a:latin typeface="Verdana"/>
                <a:cs typeface="Verdana"/>
              </a:rPr>
              <a:t>onne</a:t>
            </a:r>
            <a:r>
              <a:rPr dirty="0" sz="3950" spc="14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-20">
                <a:solidFill>
                  <a:srgbClr val="332C2C"/>
                </a:solidFill>
                <a:latin typeface="Verdana"/>
                <a:cs typeface="Verdana"/>
              </a:rPr>
              <a:t>tivi</a:t>
            </a:r>
            <a:r>
              <a:rPr dirty="0" sz="3950" spc="-6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3950" spc="-95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434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3950" spc="-135">
                <a:solidFill>
                  <a:srgbClr val="332C2C"/>
                </a:solidFill>
                <a:latin typeface="Verdana"/>
                <a:cs typeface="Verdana"/>
              </a:rPr>
              <a:t>i-Fi,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14">
                <a:solidFill>
                  <a:srgbClr val="332C2C"/>
                </a:solidFill>
                <a:latin typeface="Verdana"/>
                <a:cs typeface="Verdana"/>
              </a:rPr>
              <a:t>Blue</a:t>
            </a:r>
            <a:r>
              <a:rPr dirty="0" sz="395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-30">
                <a:solidFill>
                  <a:srgbClr val="332C2C"/>
                </a:solidFill>
                <a:latin typeface="Verdana"/>
                <a:cs typeface="Verdana"/>
              </a:rPr>
              <a:t>ooth,  </a:t>
            </a:r>
            <a:r>
              <a:rPr dirty="0" sz="395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4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5">
                <a:solidFill>
                  <a:srgbClr val="332C2C"/>
                </a:solidFill>
                <a:latin typeface="Verdana"/>
                <a:cs typeface="Verdana"/>
              </a:rPr>
              <a:t>ellular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10">
                <a:solidFill>
                  <a:srgbClr val="332C2C"/>
                </a:solidFill>
                <a:latin typeface="Verdana"/>
                <a:cs typeface="Verdana"/>
              </a:rPr>
              <a:t>ne</a:t>
            </a:r>
            <a:r>
              <a:rPr dirty="0" sz="39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20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39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3950" spc="-3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-1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3950" spc="-12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5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-28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65">
                <a:solidFill>
                  <a:srgbClr val="332C2C"/>
                </a:solidFill>
                <a:latin typeface="Verdana"/>
                <a:cs typeface="Verdana"/>
              </a:rPr>
              <a:t>ansmit  </a:t>
            </a:r>
            <a:r>
              <a:rPr dirty="0" sz="3950" spc="55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endParaRPr sz="3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3950" spc="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140">
                <a:solidFill>
                  <a:srgbClr val="332C2C"/>
                </a:solidFill>
                <a:latin typeface="Verdana"/>
                <a:cs typeface="Verdana"/>
              </a:rPr>
              <a:t>onne</a:t>
            </a:r>
            <a:r>
              <a:rPr dirty="0" sz="3950" spc="14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-20">
                <a:solidFill>
                  <a:srgbClr val="332C2C"/>
                </a:solidFill>
                <a:latin typeface="Verdana"/>
                <a:cs typeface="Verdana"/>
              </a:rPr>
              <a:t>tivi</a:t>
            </a:r>
            <a:r>
              <a:rPr dirty="0" sz="3950" spc="-6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-15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3950" spc="-955">
                <a:solidFill>
                  <a:srgbClr val="332C2C"/>
                </a:solidFill>
                <a:latin typeface="Verdana"/>
                <a:cs typeface="Verdana"/>
              </a:rPr>
              <a:t>: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434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3950" spc="-135">
                <a:solidFill>
                  <a:srgbClr val="332C2C"/>
                </a:solidFill>
                <a:latin typeface="Verdana"/>
                <a:cs typeface="Verdana"/>
              </a:rPr>
              <a:t>i-Fi,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14">
                <a:solidFill>
                  <a:srgbClr val="332C2C"/>
                </a:solidFill>
                <a:latin typeface="Verdana"/>
                <a:cs typeface="Verdana"/>
              </a:rPr>
              <a:t>Blue</a:t>
            </a:r>
            <a:r>
              <a:rPr dirty="0" sz="395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-35">
                <a:solidFill>
                  <a:srgbClr val="332C2C"/>
                </a:solidFill>
                <a:latin typeface="Verdana"/>
                <a:cs typeface="Verdana"/>
              </a:rPr>
              <a:t>ooth,</a:t>
            </a:r>
            <a:endParaRPr sz="3950">
              <a:latin typeface="Verdana"/>
              <a:cs typeface="Verdana"/>
            </a:endParaRPr>
          </a:p>
          <a:p>
            <a:pPr marL="12700" marR="400050">
              <a:lnSpc>
                <a:spcPct val="101299"/>
              </a:lnSpc>
              <a:spcBef>
                <a:spcPts val="70"/>
              </a:spcBef>
            </a:pPr>
            <a:r>
              <a:rPr dirty="0" sz="395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4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5">
                <a:solidFill>
                  <a:srgbClr val="332C2C"/>
                </a:solidFill>
                <a:latin typeface="Verdana"/>
                <a:cs typeface="Verdana"/>
              </a:rPr>
              <a:t>ellular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10">
                <a:solidFill>
                  <a:srgbClr val="332C2C"/>
                </a:solidFill>
                <a:latin typeface="Verdana"/>
                <a:cs typeface="Verdana"/>
              </a:rPr>
              <a:t>ne</a:t>
            </a:r>
            <a:r>
              <a:rPr dirty="0" sz="39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20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39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3950" spc="-3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-1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3950" spc="-12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5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-28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65">
                <a:solidFill>
                  <a:srgbClr val="332C2C"/>
                </a:solidFill>
                <a:latin typeface="Verdana"/>
                <a:cs typeface="Verdana"/>
              </a:rPr>
              <a:t>ansmit  </a:t>
            </a:r>
            <a:r>
              <a:rPr dirty="0" sz="3950" spc="55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endParaRPr sz="3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3950" spc="2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-8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950" spc="-14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-35">
                <a:solidFill>
                  <a:srgbClr val="332C2C"/>
                </a:solidFill>
                <a:latin typeface="Verdana"/>
                <a:cs typeface="Verdana"/>
              </a:rPr>
              <a:t>er</a:t>
            </a:r>
            <a:r>
              <a:rPr dirty="0" sz="3950" spc="-6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3950" spc="8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950" spc="3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-455">
                <a:solidFill>
                  <a:srgbClr val="332C2C"/>
                </a:solidFill>
                <a:latin typeface="Verdana"/>
                <a:cs typeface="Verdana"/>
              </a:rPr>
              <a:t>e: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25">
                <a:solidFill>
                  <a:srgbClr val="332C2C"/>
                </a:solidFill>
                <a:latin typeface="Verdana"/>
                <a:cs typeface="Verdana"/>
              </a:rPr>
              <a:t>Use</a:t>
            </a:r>
            <a:r>
              <a:rPr dirty="0" sz="3950" spc="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-12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1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-45">
                <a:solidFill>
                  <a:srgbClr val="332C2C"/>
                </a:solidFill>
                <a:latin typeface="Verdana"/>
                <a:cs typeface="Verdana"/>
              </a:rPr>
              <a:t>vi</a:t>
            </a:r>
            <a:r>
              <a:rPr dirty="0" sz="3950" spc="-10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3950" spc="26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endParaRPr sz="3950">
              <a:latin typeface="Verdana"/>
              <a:cs typeface="Verdana"/>
            </a:endParaRPr>
          </a:p>
          <a:p>
            <a:pPr marL="12700" marR="780415">
              <a:lnSpc>
                <a:spcPct val="101299"/>
              </a:lnSpc>
              <a:spcBef>
                <a:spcPts val="75"/>
              </a:spcBef>
            </a:pPr>
            <a:r>
              <a:rPr dirty="0" sz="395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-15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160">
                <a:solidFill>
                  <a:srgbClr val="332C2C"/>
                </a:solidFill>
                <a:latin typeface="Verdana"/>
                <a:cs typeface="Verdana"/>
              </a:rPr>
              <a:t>emo</a:t>
            </a:r>
            <a:r>
              <a:rPr dirty="0" sz="39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3950" spc="-50">
                <a:solidFill>
                  <a:srgbClr val="332C2C"/>
                </a:solidFill>
                <a:latin typeface="Verdana"/>
                <a:cs typeface="Verdana"/>
              </a:rPr>
              <a:t>ely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4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65">
                <a:solidFill>
                  <a:srgbClr val="332C2C"/>
                </a:solidFill>
                <a:latin typeface="Verdana"/>
                <a:cs typeface="Verdana"/>
              </a:rPr>
              <a:t>ont</a:t>
            </a:r>
            <a:r>
              <a:rPr dirty="0" sz="3950" spc="-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3950" spc="40">
                <a:solidFill>
                  <a:srgbClr val="332C2C"/>
                </a:solidFill>
                <a:latin typeface="Verdana"/>
                <a:cs typeface="Verdana"/>
              </a:rPr>
              <a:t>ol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14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3950" spc="9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3950" spc="-10">
                <a:solidFill>
                  <a:srgbClr val="332C2C"/>
                </a:solidFill>
                <a:latin typeface="Verdana"/>
                <a:cs typeface="Verdana"/>
              </a:rPr>
              <a:t>vi</a:t>
            </a:r>
            <a:r>
              <a:rPr dirty="0" sz="3950" spc="-5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3950" spc="-30">
                <a:solidFill>
                  <a:srgbClr val="332C2C"/>
                </a:solidFill>
                <a:latin typeface="Verdana"/>
                <a:cs typeface="Verdana"/>
              </a:rPr>
              <a:t>es  </a:t>
            </a:r>
            <a:r>
              <a:rPr dirty="0" sz="3950" spc="95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dirty="0" sz="3950" spc="-3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950" spc="-55">
                <a:solidFill>
                  <a:srgbClr val="332C2C"/>
                </a:solidFill>
                <a:latin typeface="Verdana"/>
                <a:cs typeface="Verdana"/>
              </a:rPr>
              <a:t>apps.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011" y="1690560"/>
            <a:ext cx="6858000" cy="6858000"/>
            <a:chOff x="593011" y="1690560"/>
            <a:chExt cx="6858000" cy="6858000"/>
          </a:xfrm>
        </p:grpSpPr>
        <p:sp>
          <p:nvSpPr>
            <p:cNvPr id="3" name="object 3"/>
            <p:cNvSpPr/>
            <p:nvPr/>
          </p:nvSpPr>
          <p:spPr>
            <a:xfrm>
              <a:off x="593011" y="1690560"/>
              <a:ext cx="6858000" cy="6858000"/>
            </a:xfrm>
            <a:custGeom>
              <a:avLst/>
              <a:gdLst/>
              <a:ahLst/>
              <a:cxnLst/>
              <a:rect l="l" t="t" r="r" b="b"/>
              <a:pathLst>
                <a:path w="6858000" h="6858000">
                  <a:moveTo>
                    <a:pt x="6858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858000" y="68580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591" y="1769846"/>
              <a:ext cx="6677025" cy="66770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72195" y="331928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8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72195" y="519570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8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72195" y="581483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8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72195" y="769125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8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72195" y="331928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8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72195" y="519570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8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72195" y="5814834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8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572195" y="769125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8" y="0"/>
                </a:lnTo>
                <a:lnTo>
                  <a:pt x="53822" y="393"/>
                </a:lnTo>
                <a:lnTo>
                  <a:pt x="15265" y="21005"/>
                </a:lnTo>
                <a:lnTo>
                  <a:pt x="0" y="57848"/>
                </a:lnTo>
                <a:lnTo>
                  <a:pt x="0" y="65976"/>
                </a:lnTo>
                <a:lnTo>
                  <a:pt x="15265" y="102819"/>
                </a:lnTo>
                <a:lnTo>
                  <a:pt x="53822" y="123431"/>
                </a:lnTo>
                <a:lnTo>
                  <a:pt x="57848" y="123825"/>
                </a:lnTo>
                <a:lnTo>
                  <a:pt x="65976" y="123825"/>
                </a:lnTo>
                <a:lnTo>
                  <a:pt x="102819" y="108572"/>
                </a:lnTo>
                <a:lnTo>
                  <a:pt x="123431" y="70002"/>
                </a:lnTo>
                <a:lnTo>
                  <a:pt x="123825" y="65976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72" y="21005"/>
                </a:lnTo>
                <a:lnTo>
                  <a:pt x="70002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60726" y="2973209"/>
            <a:ext cx="7578725" cy="564324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738505">
              <a:lnSpc>
                <a:spcPct val="101099"/>
              </a:lnSpc>
              <a:spcBef>
                <a:spcPts val="45"/>
              </a:spcBef>
            </a:pPr>
            <a:r>
              <a:rPr dirty="0" sz="4050" spc="-20">
                <a:solidFill>
                  <a:srgbClr val="332C2C"/>
                </a:solidFill>
                <a:latin typeface="Verdana"/>
                <a:cs typeface="Verdana"/>
              </a:rPr>
              <a:t>Sma</a:t>
            </a:r>
            <a:r>
              <a:rPr dirty="0" sz="4050" spc="4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050" spc="4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-70">
                <a:solidFill>
                  <a:srgbClr val="332C2C"/>
                </a:solidFill>
                <a:latin typeface="Verdana"/>
                <a:cs typeface="Verdana"/>
              </a:rPr>
              <a:t>Homes: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-27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4050" spc="70">
                <a:solidFill>
                  <a:srgbClr val="332C2C"/>
                </a:solidFill>
                <a:latin typeface="Verdana"/>
                <a:cs typeface="Verdana"/>
              </a:rPr>
              <a:t>oi</a:t>
            </a:r>
            <a:r>
              <a:rPr dirty="0" sz="4050" spc="4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050" spc="2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4050" spc="-40">
                <a:solidFill>
                  <a:srgbClr val="332C2C"/>
                </a:solidFill>
                <a:latin typeface="Verdana"/>
                <a:cs typeface="Verdana"/>
              </a:rPr>
              <a:t>assistants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-5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4050" spc="-9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4050" spc="3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45">
                <a:solidFill>
                  <a:srgbClr val="332C2C"/>
                </a:solidFill>
                <a:latin typeface="Verdana"/>
                <a:cs typeface="Verdana"/>
              </a:rPr>
              <a:t>Al</a:t>
            </a:r>
            <a:r>
              <a:rPr dirty="0" sz="4050" spc="-1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050" spc="-28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4050" spc="-330">
                <a:solidFill>
                  <a:srgbClr val="332C2C"/>
                </a:solidFill>
                <a:latin typeface="Verdana"/>
                <a:cs typeface="Verdana"/>
              </a:rPr>
              <a:t>a,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20">
                <a:solidFill>
                  <a:srgbClr val="332C2C"/>
                </a:solidFill>
                <a:latin typeface="Verdana"/>
                <a:cs typeface="Verdana"/>
              </a:rPr>
              <a:t>sma</a:t>
            </a:r>
            <a:r>
              <a:rPr dirty="0" sz="4050" spc="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050" spc="4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dirty="0" sz="4050" spc="-50">
                <a:solidFill>
                  <a:srgbClr val="332C2C"/>
                </a:solidFill>
                <a:latin typeface="Verdana"/>
                <a:cs typeface="Verdana"/>
              </a:rPr>
              <a:t>lights,</a:t>
            </a:r>
            <a:endParaRPr sz="405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  <a:spcBef>
                <a:spcPts val="30"/>
              </a:spcBef>
            </a:pPr>
            <a:r>
              <a:rPr dirty="0" sz="4050" spc="155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4050" spc="6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05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40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4050" spc="50">
                <a:solidFill>
                  <a:srgbClr val="332C2C"/>
                </a:solidFill>
                <a:latin typeface="Verdana"/>
                <a:cs typeface="Verdana"/>
              </a:rPr>
              <a:t>thca</a:t>
            </a:r>
            <a:r>
              <a:rPr dirty="0" sz="4050" spc="-1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050" spc="-475">
                <a:solidFill>
                  <a:srgbClr val="332C2C"/>
                </a:solidFill>
                <a:latin typeface="Verdana"/>
                <a:cs typeface="Verdana"/>
              </a:rPr>
              <a:t>e: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27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4050" spc="-3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05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4050" spc="-3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050" spc="45">
                <a:solidFill>
                  <a:srgbClr val="332C2C"/>
                </a:solidFill>
                <a:latin typeface="Verdana"/>
                <a:cs typeface="Verdana"/>
              </a:rPr>
              <a:t>able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13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4050" spc="8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050" spc="-20">
                <a:solidFill>
                  <a:srgbClr val="332C2C"/>
                </a:solidFill>
                <a:latin typeface="Verdana"/>
                <a:cs typeface="Verdana"/>
              </a:rPr>
              <a:t>vi</a:t>
            </a:r>
            <a:r>
              <a:rPr dirty="0" sz="4050" spc="-6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050" spc="-45">
                <a:solidFill>
                  <a:srgbClr val="332C2C"/>
                </a:solidFill>
                <a:latin typeface="Verdana"/>
                <a:cs typeface="Verdana"/>
              </a:rPr>
              <a:t>es  </a:t>
            </a:r>
            <a:r>
              <a:rPr dirty="0" sz="4050" spc="-9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4050" spc="-15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050" spc="55">
                <a:solidFill>
                  <a:srgbClr val="332C2C"/>
                </a:solidFill>
                <a:latin typeface="Verdana"/>
                <a:cs typeface="Verdana"/>
              </a:rPr>
              <a:t>elligent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-145">
                <a:solidFill>
                  <a:srgbClr val="332C2C"/>
                </a:solidFill>
                <a:latin typeface="Verdana"/>
                <a:cs typeface="Verdana"/>
              </a:rPr>
              <a:t>Cities: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-20">
                <a:solidFill>
                  <a:srgbClr val="332C2C"/>
                </a:solidFill>
                <a:latin typeface="Verdana"/>
                <a:cs typeface="Verdana"/>
              </a:rPr>
              <a:t>Sma</a:t>
            </a:r>
            <a:r>
              <a:rPr dirty="0" sz="4050" spc="4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050" spc="4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dirty="0" sz="4050" spc="-120">
                <a:solidFill>
                  <a:srgbClr val="332C2C"/>
                </a:solidFill>
                <a:latin typeface="Verdana"/>
                <a:cs typeface="Verdana"/>
              </a:rPr>
              <a:t>St</a:t>
            </a:r>
            <a:r>
              <a:rPr dirty="0" sz="4050" spc="-15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050" spc="35">
                <a:solidFill>
                  <a:srgbClr val="332C2C"/>
                </a:solidFill>
                <a:latin typeface="Verdana"/>
                <a:cs typeface="Verdana"/>
              </a:rPr>
              <a:t>eet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-25">
                <a:solidFill>
                  <a:srgbClr val="332C2C"/>
                </a:solidFill>
                <a:latin typeface="Verdana"/>
                <a:cs typeface="Verdana"/>
              </a:rPr>
              <a:t>Lights,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27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4050" spc="-5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4050" spc="-114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050" spc="3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-60">
                <a:solidFill>
                  <a:srgbClr val="332C2C"/>
                </a:solidFill>
                <a:latin typeface="Verdana"/>
                <a:cs typeface="Verdana"/>
              </a:rPr>
              <a:t>Bins,  </a:t>
            </a:r>
            <a:r>
              <a:rPr dirty="0" sz="4050" spc="114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-2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050" spc="-3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0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4050" spc="-4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4050" spc="-7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dirty="0" sz="4050" spc="130">
                <a:solidFill>
                  <a:srgbClr val="332C2C"/>
                </a:solidFill>
                <a:latin typeface="Verdana"/>
                <a:cs typeface="Verdana"/>
              </a:rPr>
              <a:t>c  </a:t>
            </a:r>
            <a:r>
              <a:rPr dirty="0" sz="4050" spc="5">
                <a:solidFill>
                  <a:srgbClr val="332C2C"/>
                </a:solidFill>
                <a:latin typeface="Verdana"/>
                <a:cs typeface="Verdana"/>
              </a:rPr>
              <a:t>Management.IndustriesTran </a:t>
            </a:r>
            <a:r>
              <a:rPr dirty="0" sz="4050" spc="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15">
                <a:solidFill>
                  <a:srgbClr val="332C2C"/>
                </a:solidFill>
                <a:latin typeface="Verdana"/>
                <a:cs typeface="Verdana"/>
              </a:rPr>
              <a:t>spo</a:t>
            </a:r>
            <a:r>
              <a:rPr dirty="0" sz="4050" spc="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050" spc="20">
                <a:solidFill>
                  <a:srgbClr val="332C2C"/>
                </a:solidFill>
                <a:latin typeface="Verdana"/>
                <a:cs typeface="Verdana"/>
              </a:rPr>
              <a:t>tations</a:t>
            </a:r>
            <a:r>
              <a:rPr dirty="0" sz="4050" spc="-3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050" spc="4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050" spc="-5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050" spc="17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379803" y="855459"/>
            <a:ext cx="4287520" cy="1006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400" spc="-409" b="0">
                <a:solidFill>
                  <a:srgbClr val="332C2C"/>
                </a:solidFill>
                <a:latin typeface="SimSun"/>
                <a:cs typeface="SimSun"/>
              </a:rPr>
              <a:t>Applications</a:t>
            </a:r>
            <a:endParaRPr sz="6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6943090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6988" y="2922282"/>
              <a:ext cx="161925" cy="161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6988" y="4312932"/>
              <a:ext cx="161925" cy="161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6988" y="5703582"/>
              <a:ext cx="161925" cy="1619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6988" y="6408432"/>
              <a:ext cx="161925" cy="1619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6988" y="7103757"/>
              <a:ext cx="161925" cy="16192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633209">
              <a:lnSpc>
                <a:spcPct val="100000"/>
              </a:lnSpc>
              <a:spcBef>
                <a:spcPts val="125"/>
              </a:spcBef>
            </a:pPr>
            <a:r>
              <a:rPr dirty="0" spc="90"/>
              <a:t>Pros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46453" y="2576207"/>
            <a:ext cx="7766684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299"/>
              </a:lnSpc>
              <a:spcBef>
                <a:spcPts val="105"/>
              </a:spcBef>
            </a:pPr>
            <a:r>
              <a:rPr dirty="0" sz="4550" spc="-80">
                <a:latin typeface="Cambria"/>
                <a:cs typeface="Cambria"/>
              </a:rPr>
              <a:t>Convenience:</a:t>
            </a:r>
            <a:r>
              <a:rPr dirty="0" sz="4550" spc="-155">
                <a:latin typeface="Cambria"/>
                <a:cs typeface="Cambria"/>
              </a:rPr>
              <a:t> </a:t>
            </a:r>
            <a:r>
              <a:rPr dirty="0" sz="4550" spc="-100">
                <a:latin typeface="Cambria"/>
                <a:cs typeface="Cambria"/>
              </a:rPr>
              <a:t>Automates</a:t>
            </a:r>
            <a:r>
              <a:rPr dirty="0" sz="4550" spc="-145">
                <a:latin typeface="Cambria"/>
                <a:cs typeface="Cambria"/>
              </a:rPr>
              <a:t> </a:t>
            </a:r>
            <a:r>
              <a:rPr dirty="0" sz="4550" spc="-65">
                <a:latin typeface="Cambria"/>
                <a:cs typeface="Cambria"/>
              </a:rPr>
              <a:t>routine </a:t>
            </a:r>
            <a:r>
              <a:rPr dirty="0" sz="4550" spc="-985">
                <a:latin typeface="Cambria"/>
                <a:cs typeface="Cambria"/>
              </a:rPr>
              <a:t> </a:t>
            </a:r>
            <a:r>
              <a:rPr dirty="0" sz="4550" spc="-50">
                <a:latin typeface="Cambria"/>
                <a:cs typeface="Cambria"/>
              </a:rPr>
              <a:t>functions</a:t>
            </a:r>
            <a:r>
              <a:rPr dirty="0" sz="4550" spc="-135">
                <a:latin typeface="Cambria"/>
                <a:cs typeface="Cambria"/>
              </a:rPr>
              <a:t> </a:t>
            </a:r>
            <a:r>
              <a:rPr dirty="0" sz="4550" spc="-50">
                <a:latin typeface="Cambria"/>
                <a:cs typeface="Cambria"/>
              </a:rPr>
              <a:t>and</a:t>
            </a:r>
            <a:r>
              <a:rPr dirty="0" sz="4550" spc="-130">
                <a:latin typeface="Cambria"/>
                <a:cs typeface="Cambria"/>
              </a:rPr>
              <a:t> </a:t>
            </a:r>
            <a:r>
              <a:rPr dirty="0" sz="4550" spc="-155">
                <a:latin typeface="Cambria"/>
                <a:cs typeface="Cambria"/>
              </a:rPr>
              <a:t>saves</a:t>
            </a:r>
            <a:r>
              <a:rPr dirty="0" sz="4550" spc="-130">
                <a:latin typeface="Cambria"/>
                <a:cs typeface="Cambria"/>
              </a:rPr>
              <a:t> </a:t>
            </a:r>
            <a:r>
              <a:rPr dirty="0" sz="4550" spc="-80">
                <a:latin typeface="Cambria"/>
                <a:cs typeface="Cambria"/>
              </a:rPr>
              <a:t>time.</a:t>
            </a:r>
            <a:endParaRPr sz="4550">
              <a:latin typeface="Cambria"/>
              <a:cs typeface="Cambria"/>
            </a:endParaRPr>
          </a:p>
          <a:p>
            <a:pPr algn="ctr" marL="322580" marR="422909">
              <a:lnSpc>
                <a:spcPts val="5480"/>
              </a:lnSpc>
              <a:spcBef>
                <a:spcPts val="185"/>
              </a:spcBef>
            </a:pPr>
            <a:r>
              <a:rPr dirty="0" sz="4550" spc="-80">
                <a:latin typeface="Cambria"/>
                <a:cs typeface="Cambria"/>
              </a:rPr>
              <a:t>Ef</a:t>
            </a:r>
            <a:r>
              <a:rPr dirty="0" sz="4550" spc="-60">
                <a:latin typeface="Cambria"/>
                <a:cs typeface="Cambria"/>
              </a:rPr>
              <a:t>ﬁ</a:t>
            </a:r>
            <a:r>
              <a:rPr dirty="0" sz="4550" spc="-95">
                <a:latin typeface="Cambria"/>
                <a:cs typeface="Cambria"/>
              </a:rPr>
              <a:t>ciency:</a:t>
            </a:r>
            <a:r>
              <a:rPr dirty="0" sz="4550" spc="-135">
                <a:latin typeface="Cambria"/>
                <a:cs typeface="Cambria"/>
              </a:rPr>
              <a:t> </a:t>
            </a:r>
            <a:r>
              <a:rPr dirty="0" sz="4550" spc="-100">
                <a:latin typeface="Cambria"/>
                <a:cs typeface="Cambria"/>
              </a:rPr>
              <a:t>Reduces</a:t>
            </a:r>
            <a:r>
              <a:rPr dirty="0" sz="4550" spc="-130">
                <a:latin typeface="Cambria"/>
                <a:cs typeface="Cambria"/>
              </a:rPr>
              <a:t> </a:t>
            </a:r>
            <a:r>
              <a:rPr dirty="0" sz="4550" spc="-190">
                <a:latin typeface="Cambria"/>
                <a:cs typeface="Cambria"/>
              </a:rPr>
              <a:t>waste</a:t>
            </a:r>
            <a:r>
              <a:rPr dirty="0" sz="4550" spc="-135">
                <a:latin typeface="Cambria"/>
                <a:cs typeface="Cambria"/>
              </a:rPr>
              <a:t> </a:t>
            </a:r>
            <a:r>
              <a:rPr dirty="0" sz="4550" spc="-40">
                <a:latin typeface="Cambria"/>
                <a:cs typeface="Cambria"/>
              </a:rPr>
              <a:t>and  </a:t>
            </a:r>
            <a:r>
              <a:rPr dirty="0" sz="4550" spc="-100">
                <a:latin typeface="Cambria"/>
                <a:cs typeface="Cambria"/>
              </a:rPr>
              <a:t>optimizes</a:t>
            </a:r>
            <a:r>
              <a:rPr dirty="0" sz="4550" spc="-140">
                <a:latin typeface="Cambria"/>
                <a:cs typeface="Cambria"/>
              </a:rPr>
              <a:t> </a:t>
            </a:r>
            <a:r>
              <a:rPr dirty="0" sz="4550" spc="-110">
                <a:latin typeface="Cambria"/>
                <a:cs typeface="Cambria"/>
              </a:rPr>
              <a:t>resource</a:t>
            </a:r>
            <a:r>
              <a:rPr dirty="0" sz="4550" spc="-140">
                <a:latin typeface="Cambria"/>
                <a:cs typeface="Cambria"/>
              </a:rPr>
              <a:t> </a:t>
            </a:r>
            <a:r>
              <a:rPr dirty="0" sz="4550" spc="-85">
                <a:latin typeface="Cambria"/>
                <a:cs typeface="Cambria"/>
              </a:rPr>
              <a:t>usage.</a:t>
            </a:r>
            <a:endParaRPr sz="4550">
              <a:latin typeface="Cambria"/>
              <a:cs typeface="Cambria"/>
            </a:endParaRPr>
          </a:p>
          <a:p>
            <a:pPr algn="ctr" marR="107950">
              <a:lnSpc>
                <a:spcPts val="5285"/>
              </a:lnSpc>
              <a:tabLst>
                <a:tab pos="1646555" algn="l"/>
              </a:tabLst>
            </a:pPr>
            <a:r>
              <a:rPr dirty="0" sz="4550" spc="-75">
                <a:latin typeface="Cambria"/>
                <a:cs typeface="Cambria"/>
              </a:rPr>
              <a:t>Cons:	</a:t>
            </a:r>
            <a:r>
              <a:rPr dirty="0" sz="4550" spc="-114">
                <a:latin typeface="Cambria"/>
                <a:cs typeface="Cambria"/>
              </a:rPr>
              <a:t>Barriers</a:t>
            </a:r>
            <a:endParaRPr sz="4550">
              <a:latin typeface="Cambria"/>
              <a:cs typeface="Cambria"/>
            </a:endParaRPr>
          </a:p>
          <a:p>
            <a:pPr algn="ctr" marL="2331085" marR="2435225">
              <a:lnSpc>
                <a:spcPct val="100299"/>
              </a:lnSpc>
              <a:spcBef>
                <a:spcPts val="70"/>
              </a:spcBef>
            </a:pPr>
            <a:r>
              <a:rPr dirty="0" sz="4550" spc="-60">
                <a:latin typeface="Cambria"/>
                <a:cs typeface="Cambria"/>
              </a:rPr>
              <a:t>Dat</a:t>
            </a:r>
            <a:r>
              <a:rPr dirty="0" sz="4550" spc="-50">
                <a:latin typeface="Cambria"/>
                <a:cs typeface="Cambria"/>
              </a:rPr>
              <a:t>a</a:t>
            </a:r>
            <a:r>
              <a:rPr dirty="0" sz="4550" spc="-135">
                <a:latin typeface="Cambria"/>
                <a:cs typeface="Cambria"/>
              </a:rPr>
              <a:t> </a:t>
            </a:r>
            <a:r>
              <a:rPr dirty="0" sz="4550" spc="-85">
                <a:latin typeface="Cambria"/>
                <a:cs typeface="Cambria"/>
              </a:rPr>
              <a:t>Privacy  </a:t>
            </a:r>
            <a:r>
              <a:rPr dirty="0" sz="4550" spc="10">
                <a:latin typeface="Cambria"/>
                <a:cs typeface="Cambria"/>
              </a:rPr>
              <a:t>High</a:t>
            </a:r>
            <a:r>
              <a:rPr dirty="0" sz="4550" spc="-155">
                <a:latin typeface="Cambria"/>
                <a:cs typeface="Cambria"/>
              </a:rPr>
              <a:t> </a:t>
            </a:r>
            <a:r>
              <a:rPr dirty="0" sz="4550" spc="-70">
                <a:latin typeface="Cambria"/>
                <a:cs typeface="Cambria"/>
              </a:rPr>
              <a:t>Costs</a:t>
            </a:r>
            <a:endParaRPr sz="45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9655" y="4195791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15249" y="3874084"/>
            <a:ext cx="7185025" cy="390397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40"/>
              </a:spcBef>
            </a:pPr>
            <a:r>
              <a:rPr dirty="0" sz="4200" spc="145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65">
                <a:solidFill>
                  <a:srgbClr val="332C2C"/>
                </a:solidFill>
                <a:latin typeface="Verdana"/>
                <a:cs typeface="Verdana"/>
              </a:rPr>
              <a:t>su</a:t>
            </a:r>
            <a:r>
              <a:rPr dirty="0" sz="4200" spc="2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200" spc="18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45">
                <a:solidFill>
                  <a:srgbClr val="332C2C"/>
                </a:solidFill>
                <a:latin typeface="Verdana"/>
                <a:cs typeface="Verdana"/>
              </a:rPr>
              <a:t>obje</a:t>
            </a:r>
            <a:r>
              <a:rPr dirty="0" sz="4200" spc="6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200" spc="-40">
                <a:solidFill>
                  <a:srgbClr val="332C2C"/>
                </a:solidFill>
                <a:latin typeface="Verdana"/>
                <a:cs typeface="Verdana"/>
              </a:rPr>
              <a:t>ts  </a:t>
            </a:r>
            <a:r>
              <a:rPr dirty="0" sz="4200" spc="13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200" spc="135">
                <a:solidFill>
                  <a:srgbClr val="332C2C"/>
                </a:solidFill>
                <a:latin typeface="Verdana"/>
                <a:cs typeface="Verdana"/>
              </a:rPr>
              <a:t>onne</a:t>
            </a:r>
            <a:r>
              <a:rPr dirty="0" sz="4200" spc="13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200" spc="5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20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4200" spc="16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4200" spc="-24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4200" spc="-45">
                <a:solidFill>
                  <a:srgbClr val="332C2C"/>
                </a:solidFill>
                <a:latin typeface="Verdana"/>
                <a:cs typeface="Verdana"/>
              </a:rPr>
              <a:t>sically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125">
                <a:solidFill>
                  <a:srgbClr val="332C2C"/>
                </a:solidFill>
                <a:latin typeface="Verdana"/>
                <a:cs typeface="Verdana"/>
              </a:rPr>
              <a:t>but  </a:t>
            </a:r>
            <a:r>
              <a:rPr dirty="0" sz="420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dirty="0" sz="4200" spc="-8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200" spc="3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200" spc="-3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200" spc="-75">
                <a:solidFill>
                  <a:srgbClr val="332C2C"/>
                </a:solidFill>
                <a:latin typeface="Verdana"/>
                <a:cs typeface="Verdana"/>
              </a:rPr>
              <a:t>ally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20">
                <a:solidFill>
                  <a:srgbClr val="332C2C"/>
                </a:solidFill>
                <a:latin typeface="Verdana"/>
                <a:cs typeface="Verdana"/>
              </a:rPr>
              <a:t>sma</a:t>
            </a:r>
            <a:r>
              <a:rPr dirty="0" sz="4200" spc="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200" spc="5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7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18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4200" spc="-9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4200" spc="-21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50">
                <a:solidFill>
                  <a:srgbClr val="332C2C"/>
                </a:solidFill>
                <a:latin typeface="Verdana"/>
                <a:cs typeface="Verdana"/>
              </a:rPr>
              <a:t>that  </a:t>
            </a:r>
            <a:r>
              <a:rPr dirty="0" sz="4200" spc="80">
                <a:solidFill>
                  <a:srgbClr val="332C2C"/>
                </a:solidFill>
                <a:latin typeface="Verdana"/>
                <a:cs typeface="Verdana"/>
              </a:rPr>
              <a:t>th</a:t>
            </a:r>
            <a:r>
              <a:rPr dirty="0" sz="4200" spc="5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200" spc="-21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90">
                <a:solidFill>
                  <a:srgbClr val="332C2C"/>
                </a:solidFill>
                <a:latin typeface="Verdana"/>
                <a:cs typeface="Verdana"/>
              </a:rPr>
              <a:t>enabled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155">
                <a:solidFill>
                  <a:srgbClr val="332C2C"/>
                </a:solidFill>
                <a:latin typeface="Verdana"/>
                <a:cs typeface="Verdana"/>
              </a:rPr>
              <a:t>them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-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4200" spc="8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>
                <a:solidFill>
                  <a:srgbClr val="332C2C"/>
                </a:solidFill>
                <a:latin typeface="Verdana"/>
                <a:cs typeface="Verdana"/>
              </a:rPr>
              <a:t>tal</a:t>
            </a:r>
            <a:r>
              <a:rPr dirty="0" sz="4200" spc="4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4200" spc="-625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dirty="0" sz="4200" spc="7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4200" spc="-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4200" spc="14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4200" spc="8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4200" spc="-85">
                <a:solidFill>
                  <a:srgbClr val="332C2C"/>
                </a:solidFill>
                <a:latin typeface="Verdana"/>
                <a:cs typeface="Verdana"/>
              </a:rPr>
              <a:t>ess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45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-15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-1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4200" spc="-275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4200" spc="105">
                <a:solidFill>
                  <a:srgbClr val="332C2C"/>
                </a:solidFill>
                <a:latin typeface="Verdana"/>
                <a:cs typeface="Verdana"/>
              </a:rPr>
              <a:t>en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120">
                <a:solidFill>
                  <a:srgbClr val="332C2C"/>
                </a:solidFill>
                <a:latin typeface="Verdana"/>
                <a:cs typeface="Verdana"/>
              </a:rPr>
              <a:t>do  </a:t>
            </a:r>
            <a:r>
              <a:rPr dirty="0" sz="4200" spc="-25">
                <a:solidFill>
                  <a:srgbClr val="332C2C"/>
                </a:solidFill>
                <a:latin typeface="Verdana"/>
                <a:cs typeface="Verdana"/>
              </a:rPr>
              <a:t>tas</a:t>
            </a:r>
            <a:r>
              <a:rPr dirty="0" sz="4200" spc="-10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4200" spc="-14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4200" spc="-3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4200" spc="-70">
                <a:solidFill>
                  <a:srgbClr val="332C2C"/>
                </a:solidFill>
                <a:latin typeface="Verdana"/>
                <a:cs typeface="Verdana"/>
              </a:rPr>
              <a:t>alone.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9798" y="1891309"/>
            <a:ext cx="3575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10" b="0">
                <a:solidFill>
                  <a:srgbClr val="332C2C"/>
                </a:solidFill>
                <a:latin typeface="SimSun"/>
                <a:cs typeface="SimSun"/>
              </a:rPr>
              <a:t>Conclusion</a:t>
            </a:r>
            <a:endParaRPr sz="6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66" y="536295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52157" y="4107586"/>
            <a:ext cx="4138295" cy="1625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0" spc="315"/>
              <a:t>Th</a:t>
            </a:r>
            <a:r>
              <a:rPr dirty="0" sz="10500" spc="-520"/>
              <a:t>a</a:t>
            </a:r>
            <a:r>
              <a:rPr dirty="0" baseline="7333333" sz="100" spc="15"/>
              <a:t>50</a:t>
            </a:r>
            <a:r>
              <a:rPr dirty="0" baseline="7333333" sz="100"/>
              <a:t>                           </a:t>
            </a:r>
            <a:r>
              <a:rPr dirty="0" sz="10500" spc="200"/>
              <a:t>nks</a:t>
            </a:r>
            <a:endParaRPr sz="10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2024-12-14T05:58:25Z</dcterms:created>
  <dcterms:modified xsi:type="dcterms:W3CDTF">2024-12-14T05:58:25Z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2024-12-14T00:00:00Z</vt:filetime>
  </property>
</Properties>
</file>