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6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9FEEFF-308E-4095-A6ED-AA355E69AED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21831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EEFF-308E-4095-A6ED-AA355E69AED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188576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EEFF-308E-4095-A6ED-AA355E69AED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310779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EEFF-308E-4095-A6ED-AA355E69AED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322398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FEEFF-308E-4095-A6ED-AA355E69AED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238972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9FEEFF-308E-4095-A6ED-AA355E69AED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12790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9FEEFF-308E-4095-A6ED-AA355E69AED2}"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239921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9FEEFF-308E-4095-A6ED-AA355E69AED2}"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207420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EEFF-308E-4095-A6ED-AA355E69AED2}"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7260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FEEFF-308E-4095-A6ED-AA355E69AED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42838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FEEFF-308E-4095-A6ED-AA355E69AED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E33BF-877D-489D-9A94-72BEB144D252}" type="slidenum">
              <a:rPr lang="en-US" smtClean="0"/>
              <a:t>‹#›</a:t>
            </a:fld>
            <a:endParaRPr lang="en-US"/>
          </a:p>
        </p:txBody>
      </p:sp>
    </p:spTree>
    <p:extLst>
      <p:ext uri="{BB962C8B-B14F-4D97-AF65-F5344CB8AC3E}">
        <p14:creationId xmlns:p14="http://schemas.microsoft.com/office/powerpoint/2010/main" val="94762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EEFF-308E-4095-A6ED-AA355E69AED2}" type="datetimeFigureOut">
              <a:rPr lang="en-US" smtClean="0"/>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E33BF-877D-489D-9A94-72BEB144D252}" type="slidenum">
              <a:rPr lang="en-US" smtClean="0"/>
              <a:t>‹#›</a:t>
            </a:fld>
            <a:endParaRPr lang="en-US"/>
          </a:p>
        </p:txBody>
      </p:sp>
    </p:spTree>
    <p:extLst>
      <p:ext uri="{BB962C8B-B14F-4D97-AF65-F5344CB8AC3E}">
        <p14:creationId xmlns:p14="http://schemas.microsoft.com/office/powerpoint/2010/main" val="35530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DOCUMENTATION</a:t>
            </a:r>
            <a:endParaRPr lang="en-US" dirty="0"/>
          </a:p>
        </p:txBody>
      </p:sp>
    </p:spTree>
    <p:extLst>
      <p:ext uri="{BB962C8B-B14F-4D97-AF65-F5344CB8AC3E}">
        <p14:creationId xmlns:p14="http://schemas.microsoft.com/office/powerpoint/2010/main" val="40710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Documentation</a:t>
            </a:r>
            <a:br>
              <a:rPr lang="en-US" dirty="0"/>
            </a:br>
            <a:endParaRPr lang="en-US" dirty="0"/>
          </a:p>
        </p:txBody>
      </p:sp>
      <p:sp>
        <p:nvSpPr>
          <p:cNvPr id="3" name="Content Placeholder 2"/>
          <p:cNvSpPr>
            <a:spLocks noGrp="1"/>
          </p:cNvSpPr>
          <p:nvPr>
            <p:ph idx="1"/>
          </p:nvPr>
        </p:nvSpPr>
        <p:spPr/>
        <p:txBody>
          <a:bodyPr/>
          <a:lstStyle/>
          <a:p>
            <a:r>
              <a:rPr lang="en-US" dirty="0"/>
              <a:t>Software documentation is an important part of software process. A well written document provides a great tool and means of information repository necessary to know about software process. Software documentation also provides information about how to use the product.</a:t>
            </a:r>
          </a:p>
        </p:txBody>
      </p:sp>
    </p:spTree>
    <p:extLst>
      <p:ext uri="{BB962C8B-B14F-4D97-AF65-F5344CB8AC3E}">
        <p14:creationId xmlns:p14="http://schemas.microsoft.com/office/powerpoint/2010/main" val="2787824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Documentation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well-maintained documentation should involve the following documents:</a:t>
            </a:r>
          </a:p>
          <a:p>
            <a:pPr lvl="1"/>
            <a:r>
              <a:rPr lang="en-US" b="1" dirty="0" smtClean="0"/>
              <a:t>Requirement documentation </a:t>
            </a:r>
            <a:r>
              <a:rPr lang="en-US" dirty="0" smtClean="0"/>
              <a:t>- This documentation works as key tool for software designer, developer and the test team to carry out their respective tasks. This document contains all the functional, non-functional and behavioral description of the intended software. Source of this document can be previously stored data about the software, already running software at the client’s end, client’s interview, questionnaires and research. Generally it is stored in the form of spreadsheet or word processing document with the high-end software management </a:t>
            </a:r>
            <a:r>
              <a:rPr lang="en-US" dirty="0" err="1" smtClean="0"/>
              <a:t>team.This</a:t>
            </a:r>
            <a:r>
              <a:rPr lang="en-US" dirty="0" smtClean="0"/>
              <a:t> documentation works as foundation for the software to be developed and is majorly used in verification and validation phases. Most test-cases are built directly from requirement documentation.</a:t>
            </a:r>
          </a:p>
          <a:p>
            <a:endParaRPr lang="en-US" dirty="0"/>
          </a:p>
        </p:txBody>
      </p:sp>
    </p:spTree>
    <p:extLst>
      <p:ext uri="{BB962C8B-B14F-4D97-AF65-F5344CB8AC3E}">
        <p14:creationId xmlns:p14="http://schemas.microsoft.com/office/powerpoint/2010/main" val="373095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Documentation</a:t>
            </a:r>
            <a:endParaRPr lang="en-US" dirty="0"/>
          </a:p>
        </p:txBody>
      </p:sp>
      <p:sp>
        <p:nvSpPr>
          <p:cNvPr id="3" name="Content Placeholder 2"/>
          <p:cNvSpPr>
            <a:spLocks noGrp="1"/>
          </p:cNvSpPr>
          <p:nvPr>
            <p:ph idx="1"/>
          </p:nvPr>
        </p:nvSpPr>
        <p:spPr/>
        <p:txBody>
          <a:bodyPr>
            <a:normAutofit lnSpcReduction="10000"/>
          </a:bodyPr>
          <a:lstStyle/>
          <a:p>
            <a:pPr marL="342900" lvl="1" indent="-342900" algn="just">
              <a:buFont typeface="Arial" pitchFamily="34" charset="0"/>
              <a:buChar char="•"/>
            </a:pPr>
            <a:r>
              <a:rPr lang="en-US" b="1" dirty="0" smtClean="0"/>
              <a:t>Software Design documentation </a:t>
            </a:r>
            <a:r>
              <a:rPr lang="en-US" dirty="0" smtClean="0"/>
              <a:t>- These documentations contain all the necessary information, which are needed to build the software. It contains: </a:t>
            </a:r>
            <a:r>
              <a:rPr lang="en-US" b="1" dirty="0" smtClean="0"/>
              <a:t>(a)</a:t>
            </a:r>
            <a:r>
              <a:rPr lang="en-US" dirty="0" smtClean="0"/>
              <a:t> High-level software architecture, </a:t>
            </a:r>
            <a:r>
              <a:rPr lang="en-US" b="1" dirty="0" smtClean="0"/>
              <a:t>(b)</a:t>
            </a:r>
            <a:r>
              <a:rPr lang="en-US" dirty="0" smtClean="0"/>
              <a:t> Software design details, </a:t>
            </a:r>
            <a:r>
              <a:rPr lang="en-US" b="1" dirty="0" smtClean="0"/>
              <a:t>(c)</a:t>
            </a:r>
            <a:r>
              <a:rPr lang="en-US" dirty="0" smtClean="0"/>
              <a:t> Data flow diagrams, </a:t>
            </a:r>
            <a:r>
              <a:rPr lang="en-US" b="1" dirty="0" smtClean="0"/>
              <a:t>(d)</a:t>
            </a:r>
            <a:r>
              <a:rPr lang="en-US" dirty="0" smtClean="0"/>
              <a:t> Database design. These documents work as repository for developers to implement the software. Though these documents do not give any details on how to code the program, they give all necessary information that is required for coding and implementation.</a:t>
            </a:r>
          </a:p>
          <a:p>
            <a:pPr algn="just"/>
            <a:endParaRPr lang="en-US" dirty="0"/>
          </a:p>
        </p:txBody>
      </p:sp>
    </p:spTree>
    <p:extLst>
      <p:ext uri="{BB962C8B-B14F-4D97-AF65-F5344CB8AC3E}">
        <p14:creationId xmlns:p14="http://schemas.microsoft.com/office/powerpoint/2010/main" val="327828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Documentation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Technical documentation</a:t>
            </a:r>
            <a:r>
              <a:rPr lang="en-US" dirty="0" smtClean="0"/>
              <a:t> - These documentations are maintained by the developers and actual coders. These documents, as a whole, represent information about the code. While writing the code, the programmers also mention objective of the code, who wrote it, where will it be required, what it does and how it does, what other resources the code uses, etc. The technical documentation increases the understanding between various programmers working on the same code. It enhances re-use capability of the code. It makes debugging easy and traceable. There are various automated tools available and some comes with the programming language itself. For example java comes </a:t>
            </a:r>
            <a:r>
              <a:rPr lang="en-US" dirty="0" err="1" smtClean="0"/>
              <a:t>JavaDoc</a:t>
            </a:r>
            <a:r>
              <a:rPr lang="en-US" dirty="0" smtClean="0"/>
              <a:t> tool to generate technical documentation of code.</a:t>
            </a:r>
          </a:p>
          <a:p>
            <a:pPr algn="just"/>
            <a:endParaRPr lang="en-US" dirty="0"/>
          </a:p>
        </p:txBody>
      </p:sp>
    </p:spTree>
    <p:extLst>
      <p:ext uri="{BB962C8B-B14F-4D97-AF65-F5344CB8AC3E}">
        <p14:creationId xmlns:p14="http://schemas.microsoft.com/office/powerpoint/2010/main" val="394681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Documentation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User documentation</a:t>
            </a:r>
            <a:r>
              <a:rPr lang="en-US" dirty="0" smtClean="0"/>
              <a:t> - This documentation is different from all the above explained. All previous documentations are maintained to provide information about the software and its development process. But user documentation explains how the software product should work and how it should be used to get the desired </a:t>
            </a:r>
            <a:r>
              <a:rPr lang="en-US" dirty="0" err="1" smtClean="0"/>
              <a:t>results.These</a:t>
            </a:r>
            <a:r>
              <a:rPr lang="en-US" dirty="0" smtClean="0"/>
              <a:t> documentations may include, software installation procedures, how-to guides, user-guides, uninstallation method and special references to get more information like license </a:t>
            </a:r>
            <a:r>
              <a:rPr lang="en-US" dirty="0" err="1" smtClean="0"/>
              <a:t>updation</a:t>
            </a:r>
            <a:r>
              <a:rPr lang="en-US" dirty="0" smtClean="0"/>
              <a:t> etc.</a:t>
            </a:r>
          </a:p>
          <a:p>
            <a:pPr algn="just"/>
            <a:endParaRPr lang="en-US" dirty="0"/>
          </a:p>
        </p:txBody>
      </p:sp>
    </p:spTree>
    <p:extLst>
      <p:ext uri="{BB962C8B-B14F-4D97-AF65-F5344CB8AC3E}">
        <p14:creationId xmlns:p14="http://schemas.microsoft.com/office/powerpoint/2010/main" val="155410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72</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SOFTWARE DOCUMENTATION</vt:lpstr>
      <vt:lpstr>Software Documentation </vt:lpstr>
      <vt:lpstr>Software Documentation</vt:lpstr>
      <vt:lpstr>Software Documentation</vt:lpstr>
      <vt:lpstr>Software Documentation</vt:lpstr>
      <vt:lpstr>Software Documentation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DOCUMENTATION</dc:title>
  <dc:creator>Ahsan Ashfaq</dc:creator>
  <cp:lastModifiedBy>Ahsan Ashfaq</cp:lastModifiedBy>
  <cp:revision>1</cp:revision>
  <dcterms:created xsi:type="dcterms:W3CDTF">2023-08-09T17:43:40Z</dcterms:created>
  <dcterms:modified xsi:type="dcterms:W3CDTF">2023-08-09T17:46:17Z</dcterms:modified>
</cp:coreProperties>
</file>