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CDA229-D1D5-412B-A169-593B55683404}">
  <a:tblStyle styleId="{B3CDA229-D1D5-412B-A169-593B5568340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57113" y="55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{B3CDA229-D1D5-412B-A169-593B55683404}</a:tableStyleId>
              </a:tblPr>
              <a:tblGrid>
                <a:gridCol w="2045925"/>
                <a:gridCol w="1969425"/>
                <a:gridCol w="713200"/>
                <a:gridCol w="721500"/>
                <a:gridCol w="3354500"/>
              </a:tblGrid>
              <a:tr h="260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Role 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Power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 (H/M/L)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Interest (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H/M/L</a:t>
                      </a: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)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666666"/>
                          </a:solidFill>
                        </a:rPr>
                        <a:t>Notes</a:t>
                      </a:r>
                      <a:endParaRPr b="1" sz="12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 anchor="ctr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Omar Mubarak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Owner &amp; CEO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Has ultimate power as owner &amp; CEO but busy with many responsibilities.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Deanna Coleman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Director of Operations	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Leads daily communication and operations, very involved in project success.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Carter Ward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Executive Chef	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H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Final say on menu choices, influential but less power over other areas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Gilly Tyson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General Manager (North)	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Manages North location, operational role, direct contact with staff/customers.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Alex Schmidt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General Manager (Downtown)	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	New to restaurant management but responsible for Downtown location operations.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Nia Williams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General Manager (Waterfront)	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Experienced, passionate about success, manages Waterfront location.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Zane Dutchman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Kitchen Manager (North)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Oversees back of house operations but learning and junior in role.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Larissa Stein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Kitchen Manager (Downtown)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M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	Experienced but new to this restaurant, oversees Downtown kitchen operations.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Seydou Diallo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Restaurant Technology Consultant	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L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666666"/>
                          </a:solidFill>
                        </a:rPr>
                        <a:t>	External consultant, first major project, interested but limited power or influence.</a:t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T="50000" marB="50000" marR="66675" marL="66675">
                    <a:lnL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Stakeholder</a:t>
            </a:r>
            <a:r>
              <a:rPr b="1" lang="en" sz="1800">
                <a:solidFill>
                  <a:srgbClr val="45818E"/>
                </a:solidFill>
                <a:highlight>
                  <a:srgbClr val="FFFFFF"/>
                </a:highlight>
              </a:rPr>
              <a:t> Analysis</a:t>
            </a:r>
            <a:endParaRPr b="1" sz="1800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4"/>
          <p:cNvSpPr/>
          <p:nvPr/>
        </p:nvSpPr>
        <p:spPr>
          <a:xfrm>
            <a:off x="3145400" y="108803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Omar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Owner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6588350" y="108805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Deanna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Director of Operations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5125300" y="143542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Carter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Exec. Chef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5940950" y="1942827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Gilly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7118875" y="1942827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Alex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GM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7118875" y="337682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Zane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North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5940950" y="3861428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Larissa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Kitchen Manager - Downtown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5940950" y="2983416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Seydou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Restaurant Consultant</a:t>
            </a:r>
            <a:endParaRPr b="1" sz="600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145400" y="3032131"/>
            <a:ext cx="1007100" cy="3447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FFFFFF"/>
                </a:solidFill>
              </a:rPr>
              <a:t>Nia</a:t>
            </a:r>
            <a:endParaRPr b="1" sz="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General Manager - Waterfront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