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650AB-3E22-4E06-A1C7-03C21CBE2199}" v="70" dt="2024-07-20T22:17:20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E2FAE-6EEE-45DE-8E83-898D2B52AE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C7AE58-4B7B-4109-81CD-65A5F5253187}">
      <dgm:prSet/>
      <dgm:spPr/>
      <dgm:t>
        <a:bodyPr/>
        <a:lstStyle/>
        <a:p>
          <a:pPr>
            <a:lnSpc>
              <a:spcPct val="100000"/>
            </a:lnSpc>
          </a:pPr>
          <a:r>
            <a:rPr lang="he-IL">
              <a:cs typeface="+mj-cs"/>
            </a:rPr>
            <a:t>מערכת מדומה </a:t>
          </a:r>
          <a:endParaRPr lang="en-US" dirty="0">
            <a:cs typeface="+mj-cs"/>
          </a:endParaRPr>
        </a:p>
      </dgm:t>
    </dgm:pt>
    <dgm:pt modelId="{C73F0B17-E3DB-4614-B09C-F405CE204185}" type="parTrans" cxnId="{3F4161AE-719A-45A8-8E70-71B5FF2FE38F}">
      <dgm:prSet/>
      <dgm:spPr/>
      <dgm:t>
        <a:bodyPr/>
        <a:lstStyle/>
        <a:p>
          <a:pPr algn="ctr"/>
          <a:endParaRPr lang="en-US"/>
        </a:p>
      </dgm:t>
    </dgm:pt>
    <dgm:pt modelId="{DD4B5163-A366-464A-9F17-CD7E277D88E5}" type="sibTrans" cxnId="{3F4161AE-719A-45A8-8E70-71B5FF2FE38F}">
      <dgm:prSet/>
      <dgm:spPr/>
      <dgm:t>
        <a:bodyPr/>
        <a:lstStyle/>
        <a:p>
          <a:pPr algn="ctr"/>
          <a:endParaRPr lang="en-US"/>
        </a:p>
      </dgm:t>
    </dgm:pt>
    <dgm:pt modelId="{CB4F7025-E84D-4735-925C-F29646A4A034}">
      <dgm:prSet/>
      <dgm:spPr/>
      <dgm:t>
        <a:bodyPr/>
        <a:lstStyle/>
        <a:p>
          <a:pPr>
            <a:lnSpc>
              <a:spcPct val="100000"/>
            </a:lnSpc>
          </a:pPr>
          <a:r>
            <a:rPr lang="he-IL">
              <a:cs typeface="+mj-cs"/>
            </a:rPr>
            <a:t>מלכודת לתוקפים </a:t>
          </a:r>
          <a:endParaRPr lang="en-US" dirty="0">
            <a:cs typeface="+mj-cs"/>
          </a:endParaRPr>
        </a:p>
      </dgm:t>
    </dgm:pt>
    <dgm:pt modelId="{AD1FDB58-FEFF-470C-8C6E-6BA3312C697E}" type="parTrans" cxnId="{33F13583-DB5E-4D4A-B7F2-EBE6062D297F}">
      <dgm:prSet/>
      <dgm:spPr/>
      <dgm:t>
        <a:bodyPr/>
        <a:lstStyle/>
        <a:p>
          <a:pPr algn="ctr"/>
          <a:endParaRPr lang="en-US"/>
        </a:p>
      </dgm:t>
    </dgm:pt>
    <dgm:pt modelId="{4EC39EF4-C3CC-4563-A29E-34EED5F9C638}" type="sibTrans" cxnId="{33F13583-DB5E-4D4A-B7F2-EBE6062D297F}">
      <dgm:prSet/>
      <dgm:spPr/>
      <dgm:t>
        <a:bodyPr/>
        <a:lstStyle/>
        <a:p>
          <a:pPr algn="ctr"/>
          <a:endParaRPr lang="en-US"/>
        </a:p>
      </dgm:t>
    </dgm:pt>
    <dgm:pt modelId="{0AC48D69-A56C-4074-9591-854257AC26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27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Times New Roman" panose="02020603050405020304" pitchFamily="18" charset="0"/>
            </a:rPr>
            <a:t>כלי איסוף מידע</a:t>
          </a:r>
          <a:r>
            <a:rPr lang="he-IL" sz="2700" kern="1200"/>
            <a:t> </a:t>
          </a:r>
          <a:endParaRPr lang="en-US" sz="2700" kern="1200" dirty="0"/>
        </a:p>
      </dgm:t>
    </dgm:pt>
    <dgm:pt modelId="{E726CBE7-0760-405B-8F89-A95BFED83915}" type="parTrans" cxnId="{14D65E95-8A94-4057-A4F8-CEA3DEF5FEAA}">
      <dgm:prSet/>
      <dgm:spPr/>
      <dgm:t>
        <a:bodyPr/>
        <a:lstStyle/>
        <a:p>
          <a:pPr algn="ctr"/>
          <a:endParaRPr lang="en-US"/>
        </a:p>
      </dgm:t>
    </dgm:pt>
    <dgm:pt modelId="{BB51039F-E2F8-46B5-AFFE-CACDE0390C38}" type="sibTrans" cxnId="{14D65E95-8A94-4057-A4F8-CEA3DEF5FEAA}">
      <dgm:prSet/>
      <dgm:spPr/>
      <dgm:t>
        <a:bodyPr/>
        <a:lstStyle/>
        <a:p>
          <a:pPr algn="ctr"/>
          <a:endParaRPr lang="en-US"/>
        </a:p>
      </dgm:t>
    </dgm:pt>
    <dgm:pt modelId="{A560DB9E-17EB-4E55-8CAF-67623C56CFCD}" type="pres">
      <dgm:prSet presAssocID="{150E2FAE-6EEE-45DE-8E83-898D2B52AE27}" presName="root" presStyleCnt="0">
        <dgm:presLayoutVars>
          <dgm:dir/>
          <dgm:resizeHandles val="exact"/>
        </dgm:presLayoutVars>
      </dgm:prSet>
      <dgm:spPr/>
    </dgm:pt>
    <dgm:pt modelId="{B06257F3-7791-41D9-9780-1436A673D59D}" type="pres">
      <dgm:prSet presAssocID="{81C7AE58-4B7B-4109-81CD-65A5F5253187}" presName="compNode" presStyleCnt="0"/>
      <dgm:spPr/>
    </dgm:pt>
    <dgm:pt modelId="{FF7F65E2-2A3C-4E6A-82F8-91712501C6C0}" type="pres">
      <dgm:prSet presAssocID="{81C7AE58-4B7B-4109-81CD-65A5F52531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חשב נייד"/>
        </a:ext>
      </dgm:extLst>
    </dgm:pt>
    <dgm:pt modelId="{4F557700-FDD3-4609-9D8B-8A8E1741E6BB}" type="pres">
      <dgm:prSet presAssocID="{81C7AE58-4B7B-4109-81CD-65A5F5253187}" presName="spaceRect" presStyleCnt="0"/>
      <dgm:spPr/>
    </dgm:pt>
    <dgm:pt modelId="{3C01268E-B31A-4D8A-AAD9-972D97BF6499}" type="pres">
      <dgm:prSet presAssocID="{81C7AE58-4B7B-4109-81CD-65A5F5253187}" presName="textRect" presStyleLbl="revTx" presStyleIdx="0" presStyleCnt="3">
        <dgm:presLayoutVars>
          <dgm:chMax val="1"/>
          <dgm:chPref val="1"/>
        </dgm:presLayoutVars>
      </dgm:prSet>
      <dgm:spPr/>
    </dgm:pt>
    <dgm:pt modelId="{5F372581-D208-4A24-A1C5-F21F5E23918B}" type="pres">
      <dgm:prSet presAssocID="{DD4B5163-A366-464A-9F17-CD7E277D88E5}" presName="sibTrans" presStyleCnt="0"/>
      <dgm:spPr/>
    </dgm:pt>
    <dgm:pt modelId="{41891DF1-1DA2-4523-95F4-66335EB0BBFE}" type="pres">
      <dgm:prSet presAssocID="{CB4F7025-E84D-4735-925C-F29646A4A034}" presName="compNode" presStyleCnt="0"/>
      <dgm:spPr/>
    </dgm:pt>
    <dgm:pt modelId="{15A68381-781B-4D36-9599-9D7EB1EE039D}" type="pres">
      <dgm:prSet presAssocID="{CB4F7025-E84D-4735-925C-F29646A4A0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16E565C2-94CC-4F5F-BAA7-2AFC06AAAB31}" type="pres">
      <dgm:prSet presAssocID="{CB4F7025-E84D-4735-925C-F29646A4A034}" presName="spaceRect" presStyleCnt="0"/>
      <dgm:spPr/>
    </dgm:pt>
    <dgm:pt modelId="{73A043D9-E905-4F22-A3EA-03B84905CEAD}" type="pres">
      <dgm:prSet presAssocID="{CB4F7025-E84D-4735-925C-F29646A4A034}" presName="textRect" presStyleLbl="revTx" presStyleIdx="1" presStyleCnt="3">
        <dgm:presLayoutVars>
          <dgm:chMax val="1"/>
          <dgm:chPref val="1"/>
        </dgm:presLayoutVars>
      </dgm:prSet>
      <dgm:spPr/>
    </dgm:pt>
    <dgm:pt modelId="{14960227-C5AC-4A19-815D-0556C2E7656C}" type="pres">
      <dgm:prSet presAssocID="{4EC39EF4-C3CC-4563-A29E-34EED5F9C638}" presName="sibTrans" presStyleCnt="0"/>
      <dgm:spPr/>
    </dgm:pt>
    <dgm:pt modelId="{071B41D3-E46A-4D7D-83EC-3A24981BF3E4}" type="pres">
      <dgm:prSet presAssocID="{0AC48D69-A56C-4074-9591-854257AC26E2}" presName="compNode" presStyleCnt="0"/>
      <dgm:spPr/>
    </dgm:pt>
    <dgm:pt modelId="{D6A87CFF-523C-4B88-A355-C841EF67E8CD}" type="pres">
      <dgm:prSet presAssocID="{0AC48D69-A56C-4074-9591-854257AC26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רשימת פעולות לביצוע"/>
        </a:ext>
      </dgm:extLst>
    </dgm:pt>
    <dgm:pt modelId="{CA7CEB59-BEEB-4854-A455-2BAAE7109D5B}" type="pres">
      <dgm:prSet presAssocID="{0AC48D69-A56C-4074-9591-854257AC26E2}" presName="spaceRect" presStyleCnt="0"/>
      <dgm:spPr/>
    </dgm:pt>
    <dgm:pt modelId="{DF30C5FC-9EA7-4F48-96B3-1D5B9689436F}" type="pres">
      <dgm:prSet presAssocID="{0AC48D69-A56C-4074-9591-854257AC26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10990E-4566-4813-9F51-AD2C092AED08}" type="presOf" srcId="{150E2FAE-6EEE-45DE-8E83-898D2B52AE27}" destId="{A560DB9E-17EB-4E55-8CAF-67623C56CFCD}" srcOrd="0" destOrd="0" presId="urn:microsoft.com/office/officeart/2018/2/layout/IconLabelList"/>
    <dgm:cxn modelId="{E8FD6214-53A6-491E-9644-542139C29572}" type="presOf" srcId="{CB4F7025-E84D-4735-925C-F29646A4A034}" destId="{73A043D9-E905-4F22-A3EA-03B84905CEAD}" srcOrd="0" destOrd="0" presId="urn:microsoft.com/office/officeart/2018/2/layout/IconLabelList"/>
    <dgm:cxn modelId="{ED37D06E-AD3A-4D43-BD93-A29DB32AA938}" type="presOf" srcId="{81C7AE58-4B7B-4109-81CD-65A5F5253187}" destId="{3C01268E-B31A-4D8A-AAD9-972D97BF6499}" srcOrd="0" destOrd="0" presId="urn:microsoft.com/office/officeart/2018/2/layout/IconLabelList"/>
    <dgm:cxn modelId="{33F13583-DB5E-4D4A-B7F2-EBE6062D297F}" srcId="{150E2FAE-6EEE-45DE-8E83-898D2B52AE27}" destId="{CB4F7025-E84D-4735-925C-F29646A4A034}" srcOrd="1" destOrd="0" parTransId="{AD1FDB58-FEFF-470C-8C6E-6BA3312C697E}" sibTransId="{4EC39EF4-C3CC-4563-A29E-34EED5F9C638}"/>
    <dgm:cxn modelId="{14D65E95-8A94-4057-A4F8-CEA3DEF5FEAA}" srcId="{150E2FAE-6EEE-45DE-8E83-898D2B52AE27}" destId="{0AC48D69-A56C-4074-9591-854257AC26E2}" srcOrd="2" destOrd="0" parTransId="{E726CBE7-0760-405B-8F89-A95BFED83915}" sibTransId="{BB51039F-E2F8-46B5-AFFE-CACDE0390C38}"/>
    <dgm:cxn modelId="{3F4161AE-719A-45A8-8E70-71B5FF2FE38F}" srcId="{150E2FAE-6EEE-45DE-8E83-898D2B52AE27}" destId="{81C7AE58-4B7B-4109-81CD-65A5F5253187}" srcOrd="0" destOrd="0" parTransId="{C73F0B17-E3DB-4614-B09C-F405CE204185}" sibTransId="{DD4B5163-A366-464A-9F17-CD7E277D88E5}"/>
    <dgm:cxn modelId="{E86A35B4-51F6-4E6C-87D4-A9274E5DDC50}" type="presOf" srcId="{0AC48D69-A56C-4074-9591-854257AC26E2}" destId="{DF30C5FC-9EA7-4F48-96B3-1D5B9689436F}" srcOrd="0" destOrd="0" presId="urn:microsoft.com/office/officeart/2018/2/layout/IconLabelList"/>
    <dgm:cxn modelId="{10525DE8-ABE5-4787-957F-A09BACA6DCB7}" type="presParOf" srcId="{A560DB9E-17EB-4E55-8CAF-67623C56CFCD}" destId="{B06257F3-7791-41D9-9780-1436A673D59D}" srcOrd="0" destOrd="0" presId="urn:microsoft.com/office/officeart/2018/2/layout/IconLabelList"/>
    <dgm:cxn modelId="{141355C5-975D-4462-BFE9-02D633032C0B}" type="presParOf" srcId="{B06257F3-7791-41D9-9780-1436A673D59D}" destId="{FF7F65E2-2A3C-4E6A-82F8-91712501C6C0}" srcOrd="0" destOrd="0" presId="urn:microsoft.com/office/officeart/2018/2/layout/IconLabelList"/>
    <dgm:cxn modelId="{1F0A2E0B-CEBB-4031-8E79-D8906E401850}" type="presParOf" srcId="{B06257F3-7791-41D9-9780-1436A673D59D}" destId="{4F557700-FDD3-4609-9D8B-8A8E1741E6BB}" srcOrd="1" destOrd="0" presId="urn:microsoft.com/office/officeart/2018/2/layout/IconLabelList"/>
    <dgm:cxn modelId="{F3E50B86-334C-4238-B99A-312B312B5630}" type="presParOf" srcId="{B06257F3-7791-41D9-9780-1436A673D59D}" destId="{3C01268E-B31A-4D8A-AAD9-972D97BF6499}" srcOrd="2" destOrd="0" presId="urn:microsoft.com/office/officeart/2018/2/layout/IconLabelList"/>
    <dgm:cxn modelId="{08A0269E-E241-4A1D-823D-436F22D8C7E7}" type="presParOf" srcId="{A560DB9E-17EB-4E55-8CAF-67623C56CFCD}" destId="{5F372581-D208-4A24-A1C5-F21F5E23918B}" srcOrd="1" destOrd="0" presId="urn:microsoft.com/office/officeart/2018/2/layout/IconLabelList"/>
    <dgm:cxn modelId="{BDBB3829-E332-4B66-B4FF-6852D7622293}" type="presParOf" srcId="{A560DB9E-17EB-4E55-8CAF-67623C56CFCD}" destId="{41891DF1-1DA2-4523-95F4-66335EB0BBFE}" srcOrd="2" destOrd="0" presId="urn:microsoft.com/office/officeart/2018/2/layout/IconLabelList"/>
    <dgm:cxn modelId="{5259FDB0-FC47-47AD-BEAA-B9576495EBAF}" type="presParOf" srcId="{41891DF1-1DA2-4523-95F4-66335EB0BBFE}" destId="{15A68381-781B-4D36-9599-9D7EB1EE039D}" srcOrd="0" destOrd="0" presId="urn:microsoft.com/office/officeart/2018/2/layout/IconLabelList"/>
    <dgm:cxn modelId="{3EFE57D0-7308-470C-92E0-37DDA1E897E3}" type="presParOf" srcId="{41891DF1-1DA2-4523-95F4-66335EB0BBFE}" destId="{16E565C2-94CC-4F5F-BAA7-2AFC06AAAB31}" srcOrd="1" destOrd="0" presId="urn:microsoft.com/office/officeart/2018/2/layout/IconLabelList"/>
    <dgm:cxn modelId="{111361D0-684C-4CB3-85C6-76633C3D1F3C}" type="presParOf" srcId="{41891DF1-1DA2-4523-95F4-66335EB0BBFE}" destId="{73A043D9-E905-4F22-A3EA-03B84905CEAD}" srcOrd="2" destOrd="0" presId="urn:microsoft.com/office/officeart/2018/2/layout/IconLabelList"/>
    <dgm:cxn modelId="{7C142FBA-84CE-4135-A2C0-090AAE3FB266}" type="presParOf" srcId="{A560DB9E-17EB-4E55-8CAF-67623C56CFCD}" destId="{14960227-C5AC-4A19-815D-0556C2E7656C}" srcOrd="3" destOrd="0" presId="urn:microsoft.com/office/officeart/2018/2/layout/IconLabelList"/>
    <dgm:cxn modelId="{03A63718-B2C3-49D6-AB84-4C47A87BCB95}" type="presParOf" srcId="{A560DB9E-17EB-4E55-8CAF-67623C56CFCD}" destId="{071B41D3-E46A-4D7D-83EC-3A24981BF3E4}" srcOrd="4" destOrd="0" presId="urn:microsoft.com/office/officeart/2018/2/layout/IconLabelList"/>
    <dgm:cxn modelId="{DF0410FA-F909-47EE-93DE-A6E84787028F}" type="presParOf" srcId="{071B41D3-E46A-4D7D-83EC-3A24981BF3E4}" destId="{D6A87CFF-523C-4B88-A355-C841EF67E8CD}" srcOrd="0" destOrd="0" presId="urn:microsoft.com/office/officeart/2018/2/layout/IconLabelList"/>
    <dgm:cxn modelId="{C80951CD-B1D0-4974-81C9-7225F17E9A2A}" type="presParOf" srcId="{071B41D3-E46A-4D7D-83EC-3A24981BF3E4}" destId="{CA7CEB59-BEEB-4854-A455-2BAAE7109D5B}" srcOrd="1" destOrd="0" presId="urn:microsoft.com/office/officeart/2018/2/layout/IconLabelList"/>
    <dgm:cxn modelId="{E1012690-47EB-48CF-9C5D-B87F85B1DF7D}" type="presParOf" srcId="{071B41D3-E46A-4D7D-83EC-3A24981BF3E4}" destId="{DF30C5FC-9EA7-4F48-96B3-1D5B968943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3D5B67-18B3-4F6B-9018-BE45C7B1D6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C2D6C7-C193-42F6-8E2C-1C8948C18B5C}">
      <dgm:prSet custT="1"/>
      <dgm:spPr/>
      <dgm:t>
        <a:bodyPr/>
        <a:lstStyle/>
        <a:p>
          <a:pPr>
            <a:defRPr cap="all"/>
          </a:pPr>
          <a:r>
            <a:rPr lang="he-IL" sz="2500" dirty="0"/>
            <a:t>סימולציית רשת דינמית </a:t>
          </a:r>
          <a:endParaRPr lang="en-US" sz="2500" dirty="0"/>
        </a:p>
      </dgm:t>
    </dgm:pt>
    <dgm:pt modelId="{52730822-5BB7-466D-99BF-6CCA34F55355}" type="parTrans" cxnId="{E110B31C-793C-45F4-B3A1-598B1311E3C6}">
      <dgm:prSet/>
      <dgm:spPr/>
      <dgm:t>
        <a:bodyPr/>
        <a:lstStyle/>
        <a:p>
          <a:endParaRPr lang="en-US"/>
        </a:p>
      </dgm:t>
    </dgm:pt>
    <dgm:pt modelId="{8F82A69C-9293-4E9E-B728-31A277BE72D2}" type="sibTrans" cxnId="{E110B31C-793C-45F4-B3A1-598B1311E3C6}">
      <dgm:prSet/>
      <dgm:spPr/>
      <dgm:t>
        <a:bodyPr/>
        <a:lstStyle/>
        <a:p>
          <a:endParaRPr lang="en-US"/>
        </a:p>
      </dgm:t>
    </dgm:pt>
    <dgm:pt modelId="{F07E4141-2A1D-4D18-8AB9-D5FEE037E03B}">
      <dgm:prSet custT="1"/>
      <dgm:spPr/>
      <dgm:t>
        <a:bodyPr/>
        <a:lstStyle/>
        <a:p>
          <a:pPr>
            <a:defRPr cap="all"/>
          </a:pPr>
          <a:r>
            <a:rPr lang="he-IL" sz="2500" dirty="0"/>
            <a:t>מנגנון פקודות מדומה </a:t>
          </a:r>
          <a:endParaRPr lang="en-US" sz="2500" dirty="0"/>
        </a:p>
      </dgm:t>
    </dgm:pt>
    <dgm:pt modelId="{1145D3AE-1D02-4090-8232-D201B888595A}" type="parTrans" cxnId="{D68A7142-D337-4A01-B5B0-E2387735AE5B}">
      <dgm:prSet/>
      <dgm:spPr/>
      <dgm:t>
        <a:bodyPr/>
        <a:lstStyle/>
        <a:p>
          <a:endParaRPr lang="en-US"/>
        </a:p>
      </dgm:t>
    </dgm:pt>
    <dgm:pt modelId="{3033F32B-4443-4818-A23C-FDB293BACB55}" type="sibTrans" cxnId="{D68A7142-D337-4A01-B5B0-E2387735AE5B}">
      <dgm:prSet/>
      <dgm:spPr/>
      <dgm:t>
        <a:bodyPr/>
        <a:lstStyle/>
        <a:p>
          <a:endParaRPr lang="en-US"/>
        </a:p>
      </dgm:t>
    </dgm:pt>
    <dgm:pt modelId="{130CAE12-27BE-49D1-809A-B3171B828AF3}">
      <dgm:prSet custT="1"/>
      <dgm:spPr/>
      <dgm:t>
        <a:bodyPr/>
        <a:lstStyle/>
        <a:p>
          <a:pPr>
            <a:defRPr cap="all"/>
          </a:pPr>
          <a:r>
            <a:rPr lang="he-IL" sz="2500" dirty="0"/>
            <a:t>מערכת לוגים מקיפה </a:t>
          </a:r>
          <a:endParaRPr lang="en-US" sz="2500" dirty="0"/>
        </a:p>
      </dgm:t>
    </dgm:pt>
    <dgm:pt modelId="{A2090882-316C-47D0-8D2A-3E74C6C4CD06}" type="parTrans" cxnId="{D5D4B06A-FDB6-440E-B6E5-8740DD513DF9}">
      <dgm:prSet/>
      <dgm:spPr/>
      <dgm:t>
        <a:bodyPr/>
        <a:lstStyle/>
        <a:p>
          <a:endParaRPr lang="en-US"/>
        </a:p>
      </dgm:t>
    </dgm:pt>
    <dgm:pt modelId="{58422721-229A-47DC-A783-BB229D8F3A6D}" type="sibTrans" cxnId="{D5D4B06A-FDB6-440E-B6E5-8740DD513DF9}">
      <dgm:prSet/>
      <dgm:spPr/>
      <dgm:t>
        <a:bodyPr/>
        <a:lstStyle/>
        <a:p>
          <a:endParaRPr lang="en-US"/>
        </a:p>
      </dgm:t>
    </dgm:pt>
    <dgm:pt modelId="{DE4EAD52-A489-4E55-91F5-151BA6828A30}">
      <dgm:prSet custT="1"/>
      <dgm:spPr/>
      <dgm:t>
        <a:bodyPr/>
        <a:lstStyle/>
        <a:p>
          <a:pPr>
            <a:defRPr cap="all"/>
          </a:pPr>
          <a:r>
            <a:rPr lang="he-IL" sz="2400" dirty="0"/>
            <a:t>עיצוב בהתאם לעקרונות העיצוב – מבוסס ממשקים</a:t>
          </a:r>
          <a:endParaRPr lang="en-US" sz="2400" dirty="0"/>
        </a:p>
      </dgm:t>
    </dgm:pt>
    <dgm:pt modelId="{B4C90F32-90AB-4721-84B5-FC6B8F1F67AA}" type="parTrans" cxnId="{320F6E52-2A36-4B05-AE4B-1C192766B55D}">
      <dgm:prSet/>
      <dgm:spPr/>
      <dgm:t>
        <a:bodyPr/>
        <a:lstStyle/>
        <a:p>
          <a:endParaRPr lang="en-US"/>
        </a:p>
      </dgm:t>
    </dgm:pt>
    <dgm:pt modelId="{727C11D5-F540-4C48-9308-1178BEB47BB7}" type="sibTrans" cxnId="{320F6E52-2A36-4B05-AE4B-1C192766B55D}">
      <dgm:prSet/>
      <dgm:spPr/>
      <dgm:t>
        <a:bodyPr/>
        <a:lstStyle/>
        <a:p>
          <a:endParaRPr lang="en-US"/>
        </a:p>
      </dgm:t>
    </dgm:pt>
    <dgm:pt modelId="{96158A26-28DD-488A-9E93-AF642B7156B2}" type="pres">
      <dgm:prSet presAssocID="{E43D5B67-18B3-4F6B-9018-BE45C7B1D6E0}" presName="root" presStyleCnt="0">
        <dgm:presLayoutVars>
          <dgm:dir/>
          <dgm:resizeHandles val="exact"/>
        </dgm:presLayoutVars>
      </dgm:prSet>
      <dgm:spPr/>
    </dgm:pt>
    <dgm:pt modelId="{8F825E81-5ED9-496F-8B94-755DBC966201}" type="pres">
      <dgm:prSet presAssocID="{7FC2D6C7-C193-42F6-8E2C-1C8948C18B5C}" presName="compNode" presStyleCnt="0"/>
      <dgm:spPr/>
    </dgm:pt>
    <dgm:pt modelId="{B6931D44-E7AF-4051-A058-F0390D7EEB73}" type="pres">
      <dgm:prSet presAssocID="{7FC2D6C7-C193-42F6-8E2C-1C8948C18B5C}" presName="iconBgRect" presStyleLbl="bgShp" presStyleIdx="0" presStyleCnt="4"/>
      <dgm:spPr/>
    </dgm:pt>
    <dgm:pt modelId="{7D1F6A47-8A1F-4230-A960-33121A2FA39C}" type="pres">
      <dgm:prSet presAssocID="{7FC2D6C7-C193-42F6-8E2C-1C8948C18B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חשב נישא מאובטח"/>
        </a:ext>
      </dgm:extLst>
    </dgm:pt>
    <dgm:pt modelId="{C8E26F98-ABE6-471B-8068-C94645B2AFB6}" type="pres">
      <dgm:prSet presAssocID="{7FC2D6C7-C193-42F6-8E2C-1C8948C18B5C}" presName="spaceRect" presStyleCnt="0"/>
      <dgm:spPr/>
    </dgm:pt>
    <dgm:pt modelId="{ECB73E8C-7C0C-4173-9ECE-89B59466F8DF}" type="pres">
      <dgm:prSet presAssocID="{7FC2D6C7-C193-42F6-8E2C-1C8948C18B5C}" presName="textRect" presStyleLbl="revTx" presStyleIdx="0" presStyleCnt="4">
        <dgm:presLayoutVars>
          <dgm:chMax val="1"/>
          <dgm:chPref val="1"/>
        </dgm:presLayoutVars>
      </dgm:prSet>
      <dgm:spPr/>
    </dgm:pt>
    <dgm:pt modelId="{48D521D3-D0A9-4120-966E-204FF2131EC8}" type="pres">
      <dgm:prSet presAssocID="{8F82A69C-9293-4E9E-B728-31A277BE72D2}" presName="sibTrans" presStyleCnt="0"/>
      <dgm:spPr/>
    </dgm:pt>
    <dgm:pt modelId="{FE91D486-4FAC-48F6-87DD-32C4A36D546A}" type="pres">
      <dgm:prSet presAssocID="{F07E4141-2A1D-4D18-8AB9-D5FEE037E03B}" presName="compNode" presStyleCnt="0"/>
      <dgm:spPr/>
    </dgm:pt>
    <dgm:pt modelId="{08CE4839-B8D4-4CF7-A061-110C629A2B2A}" type="pres">
      <dgm:prSet presAssocID="{F07E4141-2A1D-4D18-8AB9-D5FEE037E03B}" presName="iconBgRect" presStyleLbl="bgShp" presStyleIdx="1" presStyleCnt="4"/>
      <dgm:spPr/>
    </dgm:pt>
    <dgm:pt modelId="{1C6ED1B6-5937-4834-9450-CAD2A4226E39}" type="pres">
      <dgm:prSet presAssocID="{F07E4141-2A1D-4D18-8AB9-D5FEE037E0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שורת פקודה"/>
        </a:ext>
      </dgm:extLst>
    </dgm:pt>
    <dgm:pt modelId="{55D3FE17-9F7B-4C00-B6D1-84D54127177E}" type="pres">
      <dgm:prSet presAssocID="{F07E4141-2A1D-4D18-8AB9-D5FEE037E03B}" presName="spaceRect" presStyleCnt="0"/>
      <dgm:spPr/>
    </dgm:pt>
    <dgm:pt modelId="{80ACE7F3-791A-40E5-A258-606FB14728C9}" type="pres">
      <dgm:prSet presAssocID="{F07E4141-2A1D-4D18-8AB9-D5FEE037E03B}" presName="textRect" presStyleLbl="revTx" presStyleIdx="1" presStyleCnt="4">
        <dgm:presLayoutVars>
          <dgm:chMax val="1"/>
          <dgm:chPref val="1"/>
        </dgm:presLayoutVars>
      </dgm:prSet>
      <dgm:spPr/>
    </dgm:pt>
    <dgm:pt modelId="{E7D714AD-44F2-4D2F-A07D-84FC80D64EF0}" type="pres">
      <dgm:prSet presAssocID="{3033F32B-4443-4818-A23C-FDB293BACB55}" presName="sibTrans" presStyleCnt="0"/>
      <dgm:spPr/>
    </dgm:pt>
    <dgm:pt modelId="{D3F6563E-15F1-49ED-A6A6-96011BFE7101}" type="pres">
      <dgm:prSet presAssocID="{130CAE12-27BE-49D1-809A-B3171B828AF3}" presName="compNode" presStyleCnt="0"/>
      <dgm:spPr/>
    </dgm:pt>
    <dgm:pt modelId="{65EA07B2-D312-4907-A910-1374883BC84C}" type="pres">
      <dgm:prSet presAssocID="{130CAE12-27BE-49D1-809A-B3171B828AF3}" presName="iconBgRect" presStyleLbl="bgShp" presStyleIdx="2" presStyleCnt="4"/>
      <dgm:spPr/>
    </dgm:pt>
    <dgm:pt modelId="{6AE2AE62-7E4B-4BED-8F34-1C529447EA4B}" type="pres">
      <dgm:prSet presAssocID="{130CAE12-27BE-49D1-809A-B3171B828A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וידאו"/>
        </a:ext>
      </dgm:extLst>
    </dgm:pt>
    <dgm:pt modelId="{108F35BB-A43A-42C9-B77D-A05B6820FD80}" type="pres">
      <dgm:prSet presAssocID="{130CAE12-27BE-49D1-809A-B3171B828AF3}" presName="spaceRect" presStyleCnt="0"/>
      <dgm:spPr/>
    </dgm:pt>
    <dgm:pt modelId="{C166950A-5870-4F5C-9289-37CEA0D8DC71}" type="pres">
      <dgm:prSet presAssocID="{130CAE12-27BE-49D1-809A-B3171B828AF3}" presName="textRect" presStyleLbl="revTx" presStyleIdx="2" presStyleCnt="4">
        <dgm:presLayoutVars>
          <dgm:chMax val="1"/>
          <dgm:chPref val="1"/>
        </dgm:presLayoutVars>
      </dgm:prSet>
      <dgm:spPr/>
    </dgm:pt>
    <dgm:pt modelId="{2AD9E57A-03A2-4CE4-9542-F3FF3BDB57E4}" type="pres">
      <dgm:prSet presAssocID="{58422721-229A-47DC-A783-BB229D8F3A6D}" presName="sibTrans" presStyleCnt="0"/>
      <dgm:spPr/>
    </dgm:pt>
    <dgm:pt modelId="{5D8CAF3B-9540-4AE4-A1B6-FABF1682D866}" type="pres">
      <dgm:prSet presAssocID="{DE4EAD52-A489-4E55-91F5-151BA6828A30}" presName="compNode" presStyleCnt="0"/>
      <dgm:spPr/>
    </dgm:pt>
    <dgm:pt modelId="{0CCEDCFB-26ED-440C-A16D-F79B5CE834D6}" type="pres">
      <dgm:prSet presAssocID="{DE4EAD52-A489-4E55-91F5-151BA6828A30}" presName="iconBgRect" presStyleLbl="bgShp" presStyleIdx="3" presStyleCnt="4"/>
      <dgm:spPr/>
    </dgm:pt>
    <dgm:pt modelId="{6C3139C6-BE34-4B21-A94D-3D466B86CD3D}" type="pres">
      <dgm:prSet presAssocID="{DE4EAD52-A489-4E55-91F5-151BA6828A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עיצוב"/>
        </a:ext>
      </dgm:extLst>
    </dgm:pt>
    <dgm:pt modelId="{C1506FFC-4311-40A8-AB8E-5969CEB878A5}" type="pres">
      <dgm:prSet presAssocID="{DE4EAD52-A489-4E55-91F5-151BA6828A30}" presName="spaceRect" presStyleCnt="0"/>
      <dgm:spPr/>
    </dgm:pt>
    <dgm:pt modelId="{82CDA68D-EF87-4693-A1A2-B10F01475DAF}" type="pres">
      <dgm:prSet presAssocID="{DE4EAD52-A489-4E55-91F5-151BA6828A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10B31C-793C-45F4-B3A1-598B1311E3C6}" srcId="{E43D5B67-18B3-4F6B-9018-BE45C7B1D6E0}" destId="{7FC2D6C7-C193-42F6-8E2C-1C8948C18B5C}" srcOrd="0" destOrd="0" parTransId="{52730822-5BB7-466D-99BF-6CCA34F55355}" sibTransId="{8F82A69C-9293-4E9E-B728-31A277BE72D2}"/>
    <dgm:cxn modelId="{D68A7142-D337-4A01-B5B0-E2387735AE5B}" srcId="{E43D5B67-18B3-4F6B-9018-BE45C7B1D6E0}" destId="{F07E4141-2A1D-4D18-8AB9-D5FEE037E03B}" srcOrd="1" destOrd="0" parTransId="{1145D3AE-1D02-4090-8232-D201B888595A}" sibTransId="{3033F32B-4443-4818-A23C-FDB293BACB55}"/>
    <dgm:cxn modelId="{D5D4B06A-FDB6-440E-B6E5-8740DD513DF9}" srcId="{E43D5B67-18B3-4F6B-9018-BE45C7B1D6E0}" destId="{130CAE12-27BE-49D1-809A-B3171B828AF3}" srcOrd="2" destOrd="0" parTransId="{A2090882-316C-47D0-8D2A-3E74C6C4CD06}" sibTransId="{58422721-229A-47DC-A783-BB229D8F3A6D}"/>
    <dgm:cxn modelId="{48961B4E-E619-457E-BE18-5F3A2CACD357}" type="presOf" srcId="{F07E4141-2A1D-4D18-8AB9-D5FEE037E03B}" destId="{80ACE7F3-791A-40E5-A258-606FB14728C9}" srcOrd="0" destOrd="0" presId="urn:microsoft.com/office/officeart/2018/5/layout/IconCircleLabelList"/>
    <dgm:cxn modelId="{47409E4F-488F-4BDB-A29E-9BCF4CF235AD}" type="presOf" srcId="{DE4EAD52-A489-4E55-91F5-151BA6828A30}" destId="{82CDA68D-EF87-4693-A1A2-B10F01475DAF}" srcOrd="0" destOrd="0" presId="urn:microsoft.com/office/officeart/2018/5/layout/IconCircleLabelList"/>
    <dgm:cxn modelId="{320F6E52-2A36-4B05-AE4B-1C192766B55D}" srcId="{E43D5B67-18B3-4F6B-9018-BE45C7B1D6E0}" destId="{DE4EAD52-A489-4E55-91F5-151BA6828A30}" srcOrd="3" destOrd="0" parTransId="{B4C90F32-90AB-4721-84B5-FC6B8F1F67AA}" sibTransId="{727C11D5-F540-4C48-9308-1178BEB47BB7}"/>
    <dgm:cxn modelId="{C078339F-47E0-436D-9B7A-5950877993FB}" type="presOf" srcId="{7FC2D6C7-C193-42F6-8E2C-1C8948C18B5C}" destId="{ECB73E8C-7C0C-4173-9ECE-89B59466F8DF}" srcOrd="0" destOrd="0" presId="urn:microsoft.com/office/officeart/2018/5/layout/IconCircleLabelList"/>
    <dgm:cxn modelId="{2CDAD9B5-32AC-4CE3-9C6D-A446624B74A3}" type="presOf" srcId="{E43D5B67-18B3-4F6B-9018-BE45C7B1D6E0}" destId="{96158A26-28DD-488A-9E93-AF642B7156B2}" srcOrd="0" destOrd="0" presId="urn:microsoft.com/office/officeart/2018/5/layout/IconCircleLabelList"/>
    <dgm:cxn modelId="{A46153E2-02F5-4812-876D-EE558DB0F504}" type="presOf" srcId="{130CAE12-27BE-49D1-809A-B3171B828AF3}" destId="{C166950A-5870-4F5C-9289-37CEA0D8DC71}" srcOrd="0" destOrd="0" presId="urn:microsoft.com/office/officeart/2018/5/layout/IconCircleLabelList"/>
    <dgm:cxn modelId="{F1E9BD28-7C10-4F3C-8979-97F7DA512AA6}" type="presParOf" srcId="{96158A26-28DD-488A-9E93-AF642B7156B2}" destId="{8F825E81-5ED9-496F-8B94-755DBC966201}" srcOrd="0" destOrd="0" presId="urn:microsoft.com/office/officeart/2018/5/layout/IconCircleLabelList"/>
    <dgm:cxn modelId="{AF6426A7-A6F5-4F48-8D10-4C42B2D5432E}" type="presParOf" srcId="{8F825E81-5ED9-496F-8B94-755DBC966201}" destId="{B6931D44-E7AF-4051-A058-F0390D7EEB73}" srcOrd="0" destOrd="0" presId="urn:microsoft.com/office/officeart/2018/5/layout/IconCircleLabelList"/>
    <dgm:cxn modelId="{1EC9233B-8667-4E54-83F0-F9B3038564B2}" type="presParOf" srcId="{8F825E81-5ED9-496F-8B94-755DBC966201}" destId="{7D1F6A47-8A1F-4230-A960-33121A2FA39C}" srcOrd="1" destOrd="0" presId="urn:microsoft.com/office/officeart/2018/5/layout/IconCircleLabelList"/>
    <dgm:cxn modelId="{CF2858D2-83CD-4C29-8117-A86A4A067C65}" type="presParOf" srcId="{8F825E81-5ED9-496F-8B94-755DBC966201}" destId="{C8E26F98-ABE6-471B-8068-C94645B2AFB6}" srcOrd="2" destOrd="0" presId="urn:microsoft.com/office/officeart/2018/5/layout/IconCircleLabelList"/>
    <dgm:cxn modelId="{9101D60B-336C-4E20-BE58-B0493BAD02C0}" type="presParOf" srcId="{8F825E81-5ED9-496F-8B94-755DBC966201}" destId="{ECB73E8C-7C0C-4173-9ECE-89B59466F8DF}" srcOrd="3" destOrd="0" presId="urn:microsoft.com/office/officeart/2018/5/layout/IconCircleLabelList"/>
    <dgm:cxn modelId="{CDD431EE-26E8-4829-91AC-8445557AD2F0}" type="presParOf" srcId="{96158A26-28DD-488A-9E93-AF642B7156B2}" destId="{48D521D3-D0A9-4120-966E-204FF2131EC8}" srcOrd="1" destOrd="0" presId="urn:microsoft.com/office/officeart/2018/5/layout/IconCircleLabelList"/>
    <dgm:cxn modelId="{F2495B4A-87BC-44F1-88CF-1254B50CE40F}" type="presParOf" srcId="{96158A26-28DD-488A-9E93-AF642B7156B2}" destId="{FE91D486-4FAC-48F6-87DD-32C4A36D546A}" srcOrd="2" destOrd="0" presId="urn:microsoft.com/office/officeart/2018/5/layout/IconCircleLabelList"/>
    <dgm:cxn modelId="{2DC1122B-112E-47EC-9393-A6807AFEE46D}" type="presParOf" srcId="{FE91D486-4FAC-48F6-87DD-32C4A36D546A}" destId="{08CE4839-B8D4-4CF7-A061-110C629A2B2A}" srcOrd="0" destOrd="0" presId="urn:microsoft.com/office/officeart/2018/5/layout/IconCircleLabelList"/>
    <dgm:cxn modelId="{AEFD80ED-9E8C-4E36-9B8D-92826C4E434C}" type="presParOf" srcId="{FE91D486-4FAC-48F6-87DD-32C4A36D546A}" destId="{1C6ED1B6-5937-4834-9450-CAD2A4226E39}" srcOrd="1" destOrd="0" presId="urn:microsoft.com/office/officeart/2018/5/layout/IconCircleLabelList"/>
    <dgm:cxn modelId="{097A6F35-AC4C-453A-A87B-B6A94C1DC090}" type="presParOf" srcId="{FE91D486-4FAC-48F6-87DD-32C4A36D546A}" destId="{55D3FE17-9F7B-4C00-B6D1-84D54127177E}" srcOrd="2" destOrd="0" presId="urn:microsoft.com/office/officeart/2018/5/layout/IconCircleLabelList"/>
    <dgm:cxn modelId="{CA684594-B2EF-470E-89F8-AAB18A618A94}" type="presParOf" srcId="{FE91D486-4FAC-48F6-87DD-32C4A36D546A}" destId="{80ACE7F3-791A-40E5-A258-606FB14728C9}" srcOrd="3" destOrd="0" presId="urn:microsoft.com/office/officeart/2018/5/layout/IconCircleLabelList"/>
    <dgm:cxn modelId="{4DE4DB13-79E3-4782-9E1F-5E5036B08236}" type="presParOf" srcId="{96158A26-28DD-488A-9E93-AF642B7156B2}" destId="{E7D714AD-44F2-4D2F-A07D-84FC80D64EF0}" srcOrd="3" destOrd="0" presId="urn:microsoft.com/office/officeart/2018/5/layout/IconCircleLabelList"/>
    <dgm:cxn modelId="{724760E3-CCF8-45C6-A0E0-12A318662A21}" type="presParOf" srcId="{96158A26-28DD-488A-9E93-AF642B7156B2}" destId="{D3F6563E-15F1-49ED-A6A6-96011BFE7101}" srcOrd="4" destOrd="0" presId="urn:microsoft.com/office/officeart/2018/5/layout/IconCircleLabelList"/>
    <dgm:cxn modelId="{21FC1A40-E2B2-4499-B481-B1A80559FBFB}" type="presParOf" srcId="{D3F6563E-15F1-49ED-A6A6-96011BFE7101}" destId="{65EA07B2-D312-4907-A910-1374883BC84C}" srcOrd="0" destOrd="0" presId="urn:microsoft.com/office/officeart/2018/5/layout/IconCircleLabelList"/>
    <dgm:cxn modelId="{87EE39A5-2C77-4C64-A8C3-348E0221305E}" type="presParOf" srcId="{D3F6563E-15F1-49ED-A6A6-96011BFE7101}" destId="{6AE2AE62-7E4B-4BED-8F34-1C529447EA4B}" srcOrd="1" destOrd="0" presId="urn:microsoft.com/office/officeart/2018/5/layout/IconCircleLabelList"/>
    <dgm:cxn modelId="{0C6F17CD-FD48-4D28-8B00-24313D267832}" type="presParOf" srcId="{D3F6563E-15F1-49ED-A6A6-96011BFE7101}" destId="{108F35BB-A43A-42C9-B77D-A05B6820FD80}" srcOrd="2" destOrd="0" presId="urn:microsoft.com/office/officeart/2018/5/layout/IconCircleLabelList"/>
    <dgm:cxn modelId="{7533E6A1-9691-48E5-ABA9-88CC3B9F146F}" type="presParOf" srcId="{D3F6563E-15F1-49ED-A6A6-96011BFE7101}" destId="{C166950A-5870-4F5C-9289-37CEA0D8DC71}" srcOrd="3" destOrd="0" presId="urn:microsoft.com/office/officeart/2018/5/layout/IconCircleLabelList"/>
    <dgm:cxn modelId="{D8903C18-DA4B-4CE0-B265-385C1E64E6ED}" type="presParOf" srcId="{96158A26-28DD-488A-9E93-AF642B7156B2}" destId="{2AD9E57A-03A2-4CE4-9542-F3FF3BDB57E4}" srcOrd="5" destOrd="0" presId="urn:microsoft.com/office/officeart/2018/5/layout/IconCircleLabelList"/>
    <dgm:cxn modelId="{0716A8EC-6BD3-434D-98DF-334648DDE397}" type="presParOf" srcId="{96158A26-28DD-488A-9E93-AF642B7156B2}" destId="{5D8CAF3B-9540-4AE4-A1B6-FABF1682D866}" srcOrd="6" destOrd="0" presId="urn:microsoft.com/office/officeart/2018/5/layout/IconCircleLabelList"/>
    <dgm:cxn modelId="{851B6725-E862-44B4-B76B-4EE210CCF677}" type="presParOf" srcId="{5D8CAF3B-9540-4AE4-A1B6-FABF1682D866}" destId="{0CCEDCFB-26ED-440C-A16D-F79B5CE834D6}" srcOrd="0" destOrd="0" presId="urn:microsoft.com/office/officeart/2018/5/layout/IconCircleLabelList"/>
    <dgm:cxn modelId="{F6B5697E-A94D-4B03-9E4F-22BF3816B3B4}" type="presParOf" srcId="{5D8CAF3B-9540-4AE4-A1B6-FABF1682D866}" destId="{6C3139C6-BE34-4B21-A94D-3D466B86CD3D}" srcOrd="1" destOrd="0" presId="urn:microsoft.com/office/officeart/2018/5/layout/IconCircleLabelList"/>
    <dgm:cxn modelId="{75CF6978-4F9A-4299-94D7-3B437880DACA}" type="presParOf" srcId="{5D8CAF3B-9540-4AE4-A1B6-FABF1682D866}" destId="{C1506FFC-4311-40A8-AB8E-5969CEB878A5}" srcOrd="2" destOrd="0" presId="urn:microsoft.com/office/officeart/2018/5/layout/IconCircleLabelList"/>
    <dgm:cxn modelId="{A9BD1CA5-28F3-4FCA-9B00-FE698E995FC8}" type="presParOf" srcId="{5D8CAF3B-9540-4AE4-A1B6-FABF1682D866}" destId="{82CDA68D-EF87-4693-A1A2-B10F01475D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DA3087-C30D-442A-9EBA-8420CE1EA02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A4F61-B172-4CAE-9473-2BCC44045D5E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>
              <a:cs typeface="+mj-cs"/>
            </a:rPr>
            <a:t>שילוב בינה מלאכותית</a:t>
          </a:r>
          <a:endParaRPr lang="en-US" dirty="0">
            <a:cs typeface="+mj-cs"/>
          </a:endParaRPr>
        </a:p>
      </dgm:t>
    </dgm:pt>
    <dgm:pt modelId="{3EE724E8-8F6B-40B5-B3E4-3AF0B2426681}" type="parTrans" cxnId="{DFD17C6B-313E-43A0-BDCC-996A9BF836C5}">
      <dgm:prSet/>
      <dgm:spPr/>
      <dgm:t>
        <a:bodyPr/>
        <a:lstStyle/>
        <a:p>
          <a:endParaRPr lang="en-US"/>
        </a:p>
      </dgm:t>
    </dgm:pt>
    <dgm:pt modelId="{0AB3DB40-D56A-41D8-9961-C993006CA11F}" type="sibTrans" cxnId="{DFD17C6B-313E-43A0-BDCC-996A9BF836C5}">
      <dgm:prSet/>
      <dgm:spPr/>
      <dgm:t>
        <a:bodyPr/>
        <a:lstStyle/>
        <a:p>
          <a:endParaRPr lang="en-US"/>
        </a:p>
      </dgm:t>
    </dgm:pt>
    <dgm:pt modelId="{350C824F-2B56-4CB1-A217-EBD82263B21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>
              <a:cs typeface="+mj-cs"/>
            </a:rPr>
            <a:t>הרחבת הסימולציה</a:t>
          </a:r>
          <a:endParaRPr lang="en-US" dirty="0">
            <a:cs typeface="+mj-cs"/>
          </a:endParaRPr>
        </a:p>
      </dgm:t>
    </dgm:pt>
    <dgm:pt modelId="{CA445DC9-02F9-4BB5-9052-54F69F91856C}" type="parTrans" cxnId="{17DC018A-D82C-4792-B891-F78A3D645B35}">
      <dgm:prSet/>
      <dgm:spPr/>
      <dgm:t>
        <a:bodyPr/>
        <a:lstStyle/>
        <a:p>
          <a:endParaRPr lang="en-US"/>
        </a:p>
      </dgm:t>
    </dgm:pt>
    <dgm:pt modelId="{E12A0A80-E34F-4DEC-9C06-B3DE4549B061}" type="sibTrans" cxnId="{17DC018A-D82C-4792-B891-F78A3D645B35}">
      <dgm:prSet/>
      <dgm:spPr/>
      <dgm:t>
        <a:bodyPr/>
        <a:lstStyle/>
        <a:p>
          <a:endParaRPr lang="en-US"/>
        </a:p>
      </dgm:t>
    </dgm:pt>
    <dgm:pt modelId="{9F6378DF-3C0C-4038-96E3-E4D7DDD28B73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>
              <a:cs typeface="+mj-cs"/>
            </a:rPr>
            <a:t>ניתוח התנהגות מתקדם</a:t>
          </a:r>
          <a:endParaRPr lang="en-US" dirty="0">
            <a:cs typeface="+mj-cs"/>
          </a:endParaRPr>
        </a:p>
      </dgm:t>
    </dgm:pt>
    <dgm:pt modelId="{6E5F04F3-A10D-4FA3-828F-49D1A12D1D98}" type="parTrans" cxnId="{811537E8-A2F3-4D37-B7B2-353BDE0BB5A0}">
      <dgm:prSet/>
      <dgm:spPr/>
      <dgm:t>
        <a:bodyPr/>
        <a:lstStyle/>
        <a:p>
          <a:endParaRPr lang="en-US"/>
        </a:p>
      </dgm:t>
    </dgm:pt>
    <dgm:pt modelId="{5FF7BF15-7EDA-4A21-B6B6-7D709B0F421C}" type="sibTrans" cxnId="{811537E8-A2F3-4D37-B7B2-353BDE0BB5A0}">
      <dgm:prSet/>
      <dgm:spPr/>
      <dgm:t>
        <a:bodyPr/>
        <a:lstStyle/>
        <a:p>
          <a:endParaRPr lang="en-US"/>
        </a:p>
      </dgm:t>
    </dgm:pt>
    <dgm:pt modelId="{6E95157C-5AF1-4F40-9B3A-85699AC1658E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>
              <a:cs typeface="+mj-cs"/>
            </a:rPr>
            <a:t>אינטגרציה עם כלי אבטחה</a:t>
          </a:r>
          <a:endParaRPr lang="en-US" dirty="0">
            <a:cs typeface="+mj-cs"/>
          </a:endParaRPr>
        </a:p>
      </dgm:t>
    </dgm:pt>
    <dgm:pt modelId="{474BB822-33C2-4B69-A93D-DF971847B8AF}" type="parTrans" cxnId="{40A11257-C453-4EF3-BE92-1145ED94F5B5}">
      <dgm:prSet/>
      <dgm:spPr/>
      <dgm:t>
        <a:bodyPr/>
        <a:lstStyle/>
        <a:p>
          <a:endParaRPr lang="en-US"/>
        </a:p>
      </dgm:t>
    </dgm:pt>
    <dgm:pt modelId="{D01334B3-4259-4CDE-AC33-5408E10BA22C}" type="sibTrans" cxnId="{40A11257-C453-4EF3-BE92-1145ED94F5B5}">
      <dgm:prSet/>
      <dgm:spPr/>
      <dgm:t>
        <a:bodyPr/>
        <a:lstStyle/>
        <a:p>
          <a:endParaRPr lang="en-US"/>
        </a:p>
      </dgm:t>
    </dgm:pt>
    <dgm:pt modelId="{A6058877-62E5-49CF-9ACC-59C9BD7011A8}" type="pres">
      <dgm:prSet presAssocID="{76DA3087-C30D-442A-9EBA-8420CE1EA027}" presName="root" presStyleCnt="0">
        <dgm:presLayoutVars>
          <dgm:dir/>
          <dgm:resizeHandles val="exact"/>
        </dgm:presLayoutVars>
      </dgm:prSet>
      <dgm:spPr/>
    </dgm:pt>
    <dgm:pt modelId="{0B527E52-C73A-4203-A9CE-911072F0286E}" type="pres">
      <dgm:prSet presAssocID="{214A4F61-B172-4CAE-9473-2BCC44045D5E}" presName="compNode" presStyleCnt="0"/>
      <dgm:spPr/>
    </dgm:pt>
    <dgm:pt modelId="{F38CBC32-1E10-4BC2-9431-B64AF1D187B3}" type="pres">
      <dgm:prSet presAssocID="{214A4F61-B172-4CAE-9473-2BCC44045D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קווי מתאר של רובוט"/>
        </a:ext>
      </dgm:extLst>
    </dgm:pt>
    <dgm:pt modelId="{D56C5B84-7CD3-4774-83EA-9C51F121CDF4}" type="pres">
      <dgm:prSet presAssocID="{214A4F61-B172-4CAE-9473-2BCC44045D5E}" presName="spaceRect" presStyleCnt="0"/>
      <dgm:spPr/>
    </dgm:pt>
    <dgm:pt modelId="{E4B1B9FC-E153-40EA-8941-BB9B216573CB}" type="pres">
      <dgm:prSet presAssocID="{214A4F61-B172-4CAE-9473-2BCC44045D5E}" presName="textRect" presStyleLbl="revTx" presStyleIdx="0" presStyleCnt="4">
        <dgm:presLayoutVars>
          <dgm:chMax val="1"/>
          <dgm:chPref val="1"/>
        </dgm:presLayoutVars>
      </dgm:prSet>
      <dgm:spPr/>
    </dgm:pt>
    <dgm:pt modelId="{A5C79CE3-1FA5-4929-83EE-721C3EE6C442}" type="pres">
      <dgm:prSet presAssocID="{0AB3DB40-D56A-41D8-9961-C993006CA11F}" presName="sibTrans" presStyleCnt="0"/>
      <dgm:spPr/>
    </dgm:pt>
    <dgm:pt modelId="{6449843B-95F7-426B-98C1-DBE60CAB2990}" type="pres">
      <dgm:prSet presAssocID="{350C824F-2B56-4CB1-A217-EBD82263B21F}" presName="compNode" presStyleCnt="0"/>
      <dgm:spPr/>
    </dgm:pt>
    <dgm:pt modelId="{26956063-AD11-4A1E-87FE-1B3EC529C5D9}" type="pres">
      <dgm:prSet presAssocID="{350C824F-2B56-4CB1-A217-EBD82263B2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צ'אט - מלא"/>
        </a:ext>
      </dgm:extLst>
    </dgm:pt>
    <dgm:pt modelId="{16B774FD-EA7F-46B0-B421-D7404DD45E88}" type="pres">
      <dgm:prSet presAssocID="{350C824F-2B56-4CB1-A217-EBD82263B21F}" presName="spaceRect" presStyleCnt="0"/>
      <dgm:spPr/>
    </dgm:pt>
    <dgm:pt modelId="{B08F5386-6C2C-494C-8595-48B3F2FCFD76}" type="pres">
      <dgm:prSet presAssocID="{350C824F-2B56-4CB1-A217-EBD82263B21F}" presName="textRect" presStyleLbl="revTx" presStyleIdx="1" presStyleCnt="4">
        <dgm:presLayoutVars>
          <dgm:chMax val="1"/>
          <dgm:chPref val="1"/>
        </dgm:presLayoutVars>
      </dgm:prSet>
      <dgm:spPr/>
    </dgm:pt>
    <dgm:pt modelId="{0FF4822B-A908-40F4-9A35-7FA3891C9426}" type="pres">
      <dgm:prSet presAssocID="{E12A0A80-E34F-4DEC-9C06-B3DE4549B061}" presName="sibTrans" presStyleCnt="0"/>
      <dgm:spPr/>
    </dgm:pt>
    <dgm:pt modelId="{8D8702D7-4E18-4420-82E0-7401CDB36551}" type="pres">
      <dgm:prSet presAssocID="{9F6378DF-3C0C-4038-96E3-E4D7DDD28B73}" presName="compNode" presStyleCnt="0"/>
      <dgm:spPr/>
    </dgm:pt>
    <dgm:pt modelId="{5BB305CA-F162-4893-B307-7D3871B77008}" type="pres">
      <dgm:prSet presAssocID="{9F6378DF-3C0C-4038-96E3-E4D7DDD28B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טביעת אצבע"/>
        </a:ext>
      </dgm:extLst>
    </dgm:pt>
    <dgm:pt modelId="{7E4ED23D-7A6B-4F22-BDBC-A9A6FFC71FC8}" type="pres">
      <dgm:prSet presAssocID="{9F6378DF-3C0C-4038-96E3-E4D7DDD28B73}" presName="spaceRect" presStyleCnt="0"/>
      <dgm:spPr/>
    </dgm:pt>
    <dgm:pt modelId="{6C7417CC-A7BA-432F-A814-EAF3BDCFFD68}" type="pres">
      <dgm:prSet presAssocID="{9F6378DF-3C0C-4038-96E3-E4D7DDD28B73}" presName="textRect" presStyleLbl="revTx" presStyleIdx="2" presStyleCnt="4">
        <dgm:presLayoutVars>
          <dgm:chMax val="1"/>
          <dgm:chPref val="1"/>
        </dgm:presLayoutVars>
      </dgm:prSet>
      <dgm:spPr/>
    </dgm:pt>
    <dgm:pt modelId="{431A7C09-6452-4B8A-A2E5-D9B8ECFE4DB8}" type="pres">
      <dgm:prSet presAssocID="{5FF7BF15-7EDA-4A21-B6B6-7D709B0F421C}" presName="sibTrans" presStyleCnt="0"/>
      <dgm:spPr/>
    </dgm:pt>
    <dgm:pt modelId="{CC9ABEAB-35CF-4E4F-98C0-821FA0779B94}" type="pres">
      <dgm:prSet presAssocID="{6E95157C-5AF1-4F40-9B3A-85699AC1658E}" presName="compNode" presStyleCnt="0"/>
      <dgm:spPr/>
    </dgm:pt>
    <dgm:pt modelId="{42D54C63-6CD1-4057-893E-FC263C8E98BB}" type="pres">
      <dgm:prSet presAssocID="{6E95157C-5AF1-4F40-9B3A-85699AC165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חשב נישא מאובטח"/>
        </a:ext>
      </dgm:extLst>
    </dgm:pt>
    <dgm:pt modelId="{9311B769-0C44-4915-8284-F6C622A6AE1B}" type="pres">
      <dgm:prSet presAssocID="{6E95157C-5AF1-4F40-9B3A-85699AC1658E}" presName="spaceRect" presStyleCnt="0"/>
      <dgm:spPr/>
    </dgm:pt>
    <dgm:pt modelId="{FA0E6483-B39C-4758-A145-15109FBB5BCE}" type="pres">
      <dgm:prSet presAssocID="{6E95157C-5AF1-4F40-9B3A-85699AC165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BFCA1C-DD48-4BD8-AE3F-233353ADC05D}" type="presOf" srcId="{76DA3087-C30D-442A-9EBA-8420CE1EA027}" destId="{A6058877-62E5-49CF-9ACC-59C9BD7011A8}" srcOrd="0" destOrd="0" presId="urn:microsoft.com/office/officeart/2018/2/layout/IconLabelList"/>
    <dgm:cxn modelId="{765B1E49-55C3-4CE3-B414-209442757F73}" type="presOf" srcId="{9F6378DF-3C0C-4038-96E3-E4D7DDD28B73}" destId="{6C7417CC-A7BA-432F-A814-EAF3BDCFFD68}" srcOrd="0" destOrd="0" presId="urn:microsoft.com/office/officeart/2018/2/layout/IconLabelList"/>
    <dgm:cxn modelId="{DFD17C6B-313E-43A0-BDCC-996A9BF836C5}" srcId="{76DA3087-C30D-442A-9EBA-8420CE1EA027}" destId="{214A4F61-B172-4CAE-9473-2BCC44045D5E}" srcOrd="0" destOrd="0" parTransId="{3EE724E8-8F6B-40B5-B3E4-3AF0B2426681}" sibTransId="{0AB3DB40-D56A-41D8-9961-C993006CA11F}"/>
    <dgm:cxn modelId="{40A11257-C453-4EF3-BE92-1145ED94F5B5}" srcId="{76DA3087-C30D-442A-9EBA-8420CE1EA027}" destId="{6E95157C-5AF1-4F40-9B3A-85699AC1658E}" srcOrd="3" destOrd="0" parTransId="{474BB822-33C2-4B69-A93D-DF971847B8AF}" sibTransId="{D01334B3-4259-4CDE-AC33-5408E10BA22C}"/>
    <dgm:cxn modelId="{17DC018A-D82C-4792-B891-F78A3D645B35}" srcId="{76DA3087-C30D-442A-9EBA-8420CE1EA027}" destId="{350C824F-2B56-4CB1-A217-EBD82263B21F}" srcOrd="1" destOrd="0" parTransId="{CA445DC9-02F9-4BB5-9052-54F69F91856C}" sibTransId="{E12A0A80-E34F-4DEC-9C06-B3DE4549B061}"/>
    <dgm:cxn modelId="{BD014A8E-F825-4822-85B8-04871A9A969D}" type="presOf" srcId="{350C824F-2B56-4CB1-A217-EBD82263B21F}" destId="{B08F5386-6C2C-494C-8595-48B3F2FCFD76}" srcOrd="0" destOrd="0" presId="urn:microsoft.com/office/officeart/2018/2/layout/IconLabelList"/>
    <dgm:cxn modelId="{2FF2D1E0-E70E-48DD-8D50-67873E165E9C}" type="presOf" srcId="{6E95157C-5AF1-4F40-9B3A-85699AC1658E}" destId="{FA0E6483-B39C-4758-A145-15109FBB5BCE}" srcOrd="0" destOrd="0" presId="urn:microsoft.com/office/officeart/2018/2/layout/IconLabelList"/>
    <dgm:cxn modelId="{811537E8-A2F3-4D37-B7B2-353BDE0BB5A0}" srcId="{76DA3087-C30D-442A-9EBA-8420CE1EA027}" destId="{9F6378DF-3C0C-4038-96E3-E4D7DDD28B73}" srcOrd="2" destOrd="0" parTransId="{6E5F04F3-A10D-4FA3-828F-49D1A12D1D98}" sibTransId="{5FF7BF15-7EDA-4A21-B6B6-7D709B0F421C}"/>
    <dgm:cxn modelId="{EDD4ADED-A8A6-404F-B715-FA2480E94DF7}" type="presOf" srcId="{214A4F61-B172-4CAE-9473-2BCC44045D5E}" destId="{E4B1B9FC-E153-40EA-8941-BB9B216573CB}" srcOrd="0" destOrd="0" presId="urn:microsoft.com/office/officeart/2018/2/layout/IconLabelList"/>
    <dgm:cxn modelId="{FB19AFAB-46AF-4838-B795-E1226658DECF}" type="presParOf" srcId="{A6058877-62E5-49CF-9ACC-59C9BD7011A8}" destId="{0B527E52-C73A-4203-A9CE-911072F0286E}" srcOrd="0" destOrd="0" presId="urn:microsoft.com/office/officeart/2018/2/layout/IconLabelList"/>
    <dgm:cxn modelId="{2890F953-EFFA-4FF9-B8EA-AB18A543B68B}" type="presParOf" srcId="{0B527E52-C73A-4203-A9CE-911072F0286E}" destId="{F38CBC32-1E10-4BC2-9431-B64AF1D187B3}" srcOrd="0" destOrd="0" presId="urn:microsoft.com/office/officeart/2018/2/layout/IconLabelList"/>
    <dgm:cxn modelId="{8BBB427E-64A6-4F0C-94E3-6958B1813F23}" type="presParOf" srcId="{0B527E52-C73A-4203-A9CE-911072F0286E}" destId="{D56C5B84-7CD3-4774-83EA-9C51F121CDF4}" srcOrd="1" destOrd="0" presId="urn:microsoft.com/office/officeart/2018/2/layout/IconLabelList"/>
    <dgm:cxn modelId="{E67046BC-9EBE-4FA1-8A03-461385B45172}" type="presParOf" srcId="{0B527E52-C73A-4203-A9CE-911072F0286E}" destId="{E4B1B9FC-E153-40EA-8941-BB9B216573CB}" srcOrd="2" destOrd="0" presId="urn:microsoft.com/office/officeart/2018/2/layout/IconLabelList"/>
    <dgm:cxn modelId="{B9ABDEE8-0E72-45DD-B5AA-940F0B80161C}" type="presParOf" srcId="{A6058877-62E5-49CF-9ACC-59C9BD7011A8}" destId="{A5C79CE3-1FA5-4929-83EE-721C3EE6C442}" srcOrd="1" destOrd="0" presId="urn:microsoft.com/office/officeart/2018/2/layout/IconLabelList"/>
    <dgm:cxn modelId="{02F23974-7000-4E85-80BB-984866829C0A}" type="presParOf" srcId="{A6058877-62E5-49CF-9ACC-59C9BD7011A8}" destId="{6449843B-95F7-426B-98C1-DBE60CAB2990}" srcOrd="2" destOrd="0" presId="urn:microsoft.com/office/officeart/2018/2/layout/IconLabelList"/>
    <dgm:cxn modelId="{2C44D58E-1E7B-4F81-AE21-C3CE52009BC9}" type="presParOf" srcId="{6449843B-95F7-426B-98C1-DBE60CAB2990}" destId="{26956063-AD11-4A1E-87FE-1B3EC529C5D9}" srcOrd="0" destOrd="0" presId="urn:microsoft.com/office/officeart/2018/2/layout/IconLabelList"/>
    <dgm:cxn modelId="{7734FED5-637F-4505-A588-FBB36D2024D6}" type="presParOf" srcId="{6449843B-95F7-426B-98C1-DBE60CAB2990}" destId="{16B774FD-EA7F-46B0-B421-D7404DD45E88}" srcOrd="1" destOrd="0" presId="urn:microsoft.com/office/officeart/2018/2/layout/IconLabelList"/>
    <dgm:cxn modelId="{3FB6EAEE-9478-4538-AD4A-4F1E43B60892}" type="presParOf" srcId="{6449843B-95F7-426B-98C1-DBE60CAB2990}" destId="{B08F5386-6C2C-494C-8595-48B3F2FCFD76}" srcOrd="2" destOrd="0" presId="urn:microsoft.com/office/officeart/2018/2/layout/IconLabelList"/>
    <dgm:cxn modelId="{D7CE491D-5011-4655-AB5F-D1F96C6F7D09}" type="presParOf" srcId="{A6058877-62E5-49CF-9ACC-59C9BD7011A8}" destId="{0FF4822B-A908-40F4-9A35-7FA3891C9426}" srcOrd="3" destOrd="0" presId="urn:microsoft.com/office/officeart/2018/2/layout/IconLabelList"/>
    <dgm:cxn modelId="{180D2CB2-5A96-4DB6-B027-5CA15EC61141}" type="presParOf" srcId="{A6058877-62E5-49CF-9ACC-59C9BD7011A8}" destId="{8D8702D7-4E18-4420-82E0-7401CDB36551}" srcOrd="4" destOrd="0" presId="urn:microsoft.com/office/officeart/2018/2/layout/IconLabelList"/>
    <dgm:cxn modelId="{411F4789-ADE7-4E89-B769-28CC2F1F8440}" type="presParOf" srcId="{8D8702D7-4E18-4420-82E0-7401CDB36551}" destId="{5BB305CA-F162-4893-B307-7D3871B77008}" srcOrd="0" destOrd="0" presId="urn:microsoft.com/office/officeart/2018/2/layout/IconLabelList"/>
    <dgm:cxn modelId="{BF791CCF-111C-423B-947E-A81F3396BBEF}" type="presParOf" srcId="{8D8702D7-4E18-4420-82E0-7401CDB36551}" destId="{7E4ED23D-7A6B-4F22-BDBC-A9A6FFC71FC8}" srcOrd="1" destOrd="0" presId="urn:microsoft.com/office/officeart/2018/2/layout/IconLabelList"/>
    <dgm:cxn modelId="{38C20976-1D8C-4484-B70E-B4D8F108727C}" type="presParOf" srcId="{8D8702D7-4E18-4420-82E0-7401CDB36551}" destId="{6C7417CC-A7BA-432F-A814-EAF3BDCFFD68}" srcOrd="2" destOrd="0" presId="urn:microsoft.com/office/officeart/2018/2/layout/IconLabelList"/>
    <dgm:cxn modelId="{18409281-A720-4E80-8190-945FD788F78E}" type="presParOf" srcId="{A6058877-62E5-49CF-9ACC-59C9BD7011A8}" destId="{431A7C09-6452-4B8A-A2E5-D9B8ECFE4DB8}" srcOrd="5" destOrd="0" presId="urn:microsoft.com/office/officeart/2018/2/layout/IconLabelList"/>
    <dgm:cxn modelId="{1B7F3D87-031B-4EE5-983D-7D893E64E572}" type="presParOf" srcId="{A6058877-62E5-49CF-9ACC-59C9BD7011A8}" destId="{CC9ABEAB-35CF-4E4F-98C0-821FA0779B94}" srcOrd="6" destOrd="0" presId="urn:microsoft.com/office/officeart/2018/2/layout/IconLabelList"/>
    <dgm:cxn modelId="{F99C5A26-7DE5-4E37-8E92-AB5D7613DDE3}" type="presParOf" srcId="{CC9ABEAB-35CF-4E4F-98C0-821FA0779B94}" destId="{42D54C63-6CD1-4057-893E-FC263C8E98BB}" srcOrd="0" destOrd="0" presId="urn:microsoft.com/office/officeart/2018/2/layout/IconLabelList"/>
    <dgm:cxn modelId="{A9840966-D21A-4254-88CF-8BDFF1D4B787}" type="presParOf" srcId="{CC9ABEAB-35CF-4E4F-98C0-821FA0779B94}" destId="{9311B769-0C44-4915-8284-F6C622A6AE1B}" srcOrd="1" destOrd="0" presId="urn:microsoft.com/office/officeart/2018/2/layout/IconLabelList"/>
    <dgm:cxn modelId="{6070E13A-0E3E-4725-A7F0-01B57A3E6523}" type="presParOf" srcId="{CC9ABEAB-35CF-4E4F-98C0-821FA0779B94}" destId="{FA0E6483-B39C-4758-A145-15109FBB5B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F65E2-2A3C-4E6A-82F8-91712501C6C0}">
      <dsp:nvSpPr>
        <dsp:cNvPr id="0" name=""/>
        <dsp:cNvSpPr/>
      </dsp:nvSpPr>
      <dsp:spPr>
        <a:xfrm>
          <a:off x="1593986" y="230240"/>
          <a:ext cx="778359" cy="77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1268E-B31A-4D8A-AAD9-972D97BF6499}">
      <dsp:nvSpPr>
        <dsp:cNvPr id="0" name=""/>
        <dsp:cNvSpPr/>
      </dsp:nvSpPr>
      <dsp:spPr>
        <a:xfrm>
          <a:off x="1118322" y="1283327"/>
          <a:ext cx="1729687" cy="77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cs typeface="+mj-cs"/>
            </a:rPr>
            <a:t>מערכת מדומה </a:t>
          </a:r>
          <a:endParaRPr lang="en-US" sz="2400" kern="1200" dirty="0">
            <a:cs typeface="+mj-cs"/>
          </a:endParaRPr>
        </a:p>
      </dsp:txBody>
      <dsp:txXfrm>
        <a:off x="1118322" y="1283327"/>
        <a:ext cx="1729687" cy="778359"/>
      </dsp:txXfrm>
    </dsp:sp>
    <dsp:sp modelId="{15A68381-781B-4D36-9599-9D7EB1EE039D}">
      <dsp:nvSpPr>
        <dsp:cNvPr id="0" name=""/>
        <dsp:cNvSpPr/>
      </dsp:nvSpPr>
      <dsp:spPr>
        <a:xfrm>
          <a:off x="3626369" y="230240"/>
          <a:ext cx="778359" cy="77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043D9-E905-4F22-A3EA-03B84905CEAD}">
      <dsp:nvSpPr>
        <dsp:cNvPr id="0" name=""/>
        <dsp:cNvSpPr/>
      </dsp:nvSpPr>
      <dsp:spPr>
        <a:xfrm>
          <a:off x="3150705" y="1283327"/>
          <a:ext cx="1729687" cy="77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cs typeface="+mj-cs"/>
            </a:rPr>
            <a:t>מלכודת לתוקפים </a:t>
          </a:r>
          <a:endParaRPr lang="en-US" sz="2400" kern="1200" dirty="0">
            <a:cs typeface="+mj-cs"/>
          </a:endParaRPr>
        </a:p>
      </dsp:txBody>
      <dsp:txXfrm>
        <a:off x="3150705" y="1283327"/>
        <a:ext cx="1729687" cy="778359"/>
      </dsp:txXfrm>
    </dsp:sp>
    <dsp:sp modelId="{D6A87CFF-523C-4B88-A355-C841EF67E8CD}">
      <dsp:nvSpPr>
        <dsp:cNvPr id="0" name=""/>
        <dsp:cNvSpPr/>
      </dsp:nvSpPr>
      <dsp:spPr>
        <a:xfrm>
          <a:off x="5658752" y="230240"/>
          <a:ext cx="778359" cy="77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0C5FC-9EA7-4F48-96B3-1D5B9689436F}">
      <dsp:nvSpPr>
        <dsp:cNvPr id="0" name=""/>
        <dsp:cNvSpPr/>
      </dsp:nvSpPr>
      <dsp:spPr>
        <a:xfrm>
          <a:off x="5183088" y="1283327"/>
          <a:ext cx="1729687" cy="77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Times New Roman" panose="02020603050405020304" pitchFamily="18" charset="0"/>
            </a:rPr>
            <a:t>כלי איסוף מידע</a:t>
          </a:r>
          <a:r>
            <a:rPr lang="he-IL" sz="2700" kern="1200"/>
            <a:t> </a:t>
          </a:r>
          <a:endParaRPr lang="en-US" sz="2700" kern="1200" dirty="0"/>
        </a:p>
      </dsp:txBody>
      <dsp:txXfrm>
        <a:off x="5183088" y="1283327"/>
        <a:ext cx="1729687" cy="778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1D44-E7AF-4051-A058-F0390D7EEB73}">
      <dsp:nvSpPr>
        <dsp:cNvPr id="0" name=""/>
        <dsp:cNvSpPr/>
      </dsp:nvSpPr>
      <dsp:spPr>
        <a:xfrm>
          <a:off x="902689" y="183773"/>
          <a:ext cx="1261054" cy="12610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F6A47-8A1F-4230-A960-33121A2FA39C}">
      <dsp:nvSpPr>
        <dsp:cNvPr id="0" name=""/>
        <dsp:cNvSpPr/>
      </dsp:nvSpPr>
      <dsp:spPr>
        <a:xfrm>
          <a:off x="1171439" y="452522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3E8C-7C0C-4173-9ECE-89B59466F8DF}">
      <dsp:nvSpPr>
        <dsp:cNvPr id="0" name=""/>
        <dsp:cNvSpPr/>
      </dsp:nvSpPr>
      <dsp:spPr>
        <a:xfrm>
          <a:off x="499565" y="1837614"/>
          <a:ext cx="206730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500" kern="1200" dirty="0"/>
            <a:t>סימולציית רשת דינמית </a:t>
          </a:r>
          <a:endParaRPr lang="en-US" sz="2500" kern="1200" dirty="0"/>
        </a:p>
      </dsp:txBody>
      <dsp:txXfrm>
        <a:off x="499565" y="1837614"/>
        <a:ext cx="2067302" cy="1282500"/>
      </dsp:txXfrm>
    </dsp:sp>
    <dsp:sp modelId="{08CE4839-B8D4-4CF7-A061-110C629A2B2A}">
      <dsp:nvSpPr>
        <dsp:cNvPr id="0" name=""/>
        <dsp:cNvSpPr/>
      </dsp:nvSpPr>
      <dsp:spPr>
        <a:xfrm>
          <a:off x="3331770" y="183773"/>
          <a:ext cx="1261054" cy="12610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ED1B6-5937-4834-9450-CAD2A4226E39}">
      <dsp:nvSpPr>
        <dsp:cNvPr id="0" name=""/>
        <dsp:cNvSpPr/>
      </dsp:nvSpPr>
      <dsp:spPr>
        <a:xfrm>
          <a:off x="3600519" y="452522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CE7F3-791A-40E5-A258-606FB14728C9}">
      <dsp:nvSpPr>
        <dsp:cNvPr id="0" name=""/>
        <dsp:cNvSpPr/>
      </dsp:nvSpPr>
      <dsp:spPr>
        <a:xfrm>
          <a:off x="2928646" y="1837614"/>
          <a:ext cx="206730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500" kern="1200" dirty="0"/>
            <a:t>מנגנון פקודות מדומה </a:t>
          </a:r>
          <a:endParaRPr lang="en-US" sz="2500" kern="1200" dirty="0"/>
        </a:p>
      </dsp:txBody>
      <dsp:txXfrm>
        <a:off x="2928646" y="1837614"/>
        <a:ext cx="2067302" cy="1282500"/>
      </dsp:txXfrm>
    </dsp:sp>
    <dsp:sp modelId="{65EA07B2-D312-4907-A910-1374883BC84C}">
      <dsp:nvSpPr>
        <dsp:cNvPr id="0" name=""/>
        <dsp:cNvSpPr/>
      </dsp:nvSpPr>
      <dsp:spPr>
        <a:xfrm>
          <a:off x="5760850" y="183773"/>
          <a:ext cx="1261054" cy="12610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2AE62-7E4B-4BED-8F34-1C529447EA4B}">
      <dsp:nvSpPr>
        <dsp:cNvPr id="0" name=""/>
        <dsp:cNvSpPr/>
      </dsp:nvSpPr>
      <dsp:spPr>
        <a:xfrm>
          <a:off x="6029599" y="452522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950A-5870-4F5C-9289-37CEA0D8DC71}">
      <dsp:nvSpPr>
        <dsp:cNvPr id="0" name=""/>
        <dsp:cNvSpPr/>
      </dsp:nvSpPr>
      <dsp:spPr>
        <a:xfrm>
          <a:off x="5357726" y="1837614"/>
          <a:ext cx="206730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500" kern="1200" dirty="0"/>
            <a:t>מערכת לוגים מקיפה </a:t>
          </a:r>
          <a:endParaRPr lang="en-US" sz="2500" kern="1200" dirty="0"/>
        </a:p>
      </dsp:txBody>
      <dsp:txXfrm>
        <a:off x="5357726" y="1837614"/>
        <a:ext cx="2067302" cy="1282500"/>
      </dsp:txXfrm>
    </dsp:sp>
    <dsp:sp modelId="{0CCEDCFB-26ED-440C-A16D-F79B5CE834D6}">
      <dsp:nvSpPr>
        <dsp:cNvPr id="0" name=""/>
        <dsp:cNvSpPr/>
      </dsp:nvSpPr>
      <dsp:spPr>
        <a:xfrm>
          <a:off x="8189930" y="183773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139C6-BE34-4B21-A94D-3D466B86CD3D}">
      <dsp:nvSpPr>
        <dsp:cNvPr id="0" name=""/>
        <dsp:cNvSpPr/>
      </dsp:nvSpPr>
      <dsp:spPr>
        <a:xfrm>
          <a:off x="8458679" y="452522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DA68D-EF87-4693-A1A2-B10F01475DAF}">
      <dsp:nvSpPr>
        <dsp:cNvPr id="0" name=""/>
        <dsp:cNvSpPr/>
      </dsp:nvSpPr>
      <dsp:spPr>
        <a:xfrm>
          <a:off x="7786806" y="1837614"/>
          <a:ext cx="206730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400" kern="1200" dirty="0"/>
            <a:t>עיצוב בהתאם לעקרונות העיצוב – מבוסס ממשקים</a:t>
          </a:r>
          <a:endParaRPr lang="en-US" sz="2400" kern="1200" dirty="0"/>
        </a:p>
      </dsp:txBody>
      <dsp:txXfrm>
        <a:off x="7786806" y="1837614"/>
        <a:ext cx="2067302" cy="128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CBC32-1E10-4BC2-9431-B64AF1D187B3}">
      <dsp:nvSpPr>
        <dsp:cNvPr id="0" name=""/>
        <dsp:cNvSpPr/>
      </dsp:nvSpPr>
      <dsp:spPr>
        <a:xfrm>
          <a:off x="756756" y="57921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B9FC-E153-40EA-8941-BB9B216573CB}">
      <dsp:nvSpPr>
        <dsp:cNvPr id="0" name=""/>
        <dsp:cNvSpPr/>
      </dsp:nvSpPr>
      <dsp:spPr>
        <a:xfrm>
          <a:off x="261756" y="16592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cs typeface="+mj-cs"/>
            </a:rPr>
            <a:t>שילוב בינה מלאכותית</a:t>
          </a:r>
          <a:endParaRPr lang="en-US" sz="2400" kern="1200" dirty="0">
            <a:cs typeface="+mj-cs"/>
          </a:endParaRPr>
        </a:p>
      </dsp:txBody>
      <dsp:txXfrm>
        <a:off x="261756" y="1659290"/>
        <a:ext cx="1800000" cy="720000"/>
      </dsp:txXfrm>
    </dsp:sp>
    <dsp:sp modelId="{26956063-AD11-4A1E-87FE-1B3EC529C5D9}">
      <dsp:nvSpPr>
        <dsp:cNvPr id="0" name=""/>
        <dsp:cNvSpPr/>
      </dsp:nvSpPr>
      <dsp:spPr>
        <a:xfrm>
          <a:off x="2871756" y="57921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F5386-6C2C-494C-8595-48B3F2FCFD76}">
      <dsp:nvSpPr>
        <dsp:cNvPr id="0" name=""/>
        <dsp:cNvSpPr/>
      </dsp:nvSpPr>
      <dsp:spPr>
        <a:xfrm>
          <a:off x="2376756" y="16592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cs typeface="+mj-cs"/>
            </a:rPr>
            <a:t>הרחבת הסימולציה</a:t>
          </a:r>
          <a:endParaRPr lang="en-US" sz="2400" kern="1200" dirty="0">
            <a:cs typeface="+mj-cs"/>
          </a:endParaRPr>
        </a:p>
      </dsp:txBody>
      <dsp:txXfrm>
        <a:off x="2376756" y="1659290"/>
        <a:ext cx="1800000" cy="720000"/>
      </dsp:txXfrm>
    </dsp:sp>
    <dsp:sp modelId="{5BB305CA-F162-4893-B307-7D3871B77008}">
      <dsp:nvSpPr>
        <dsp:cNvPr id="0" name=""/>
        <dsp:cNvSpPr/>
      </dsp:nvSpPr>
      <dsp:spPr>
        <a:xfrm>
          <a:off x="4986756" y="57921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17CC-A7BA-432F-A814-EAF3BDCFFD68}">
      <dsp:nvSpPr>
        <dsp:cNvPr id="0" name=""/>
        <dsp:cNvSpPr/>
      </dsp:nvSpPr>
      <dsp:spPr>
        <a:xfrm>
          <a:off x="4491756" y="16592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cs typeface="+mj-cs"/>
            </a:rPr>
            <a:t>ניתוח התנהגות מתקדם</a:t>
          </a:r>
          <a:endParaRPr lang="en-US" sz="2400" kern="1200" dirty="0">
            <a:cs typeface="+mj-cs"/>
          </a:endParaRPr>
        </a:p>
      </dsp:txBody>
      <dsp:txXfrm>
        <a:off x="4491756" y="1659290"/>
        <a:ext cx="1800000" cy="720000"/>
      </dsp:txXfrm>
    </dsp:sp>
    <dsp:sp modelId="{42D54C63-6CD1-4057-893E-FC263C8E98BB}">
      <dsp:nvSpPr>
        <dsp:cNvPr id="0" name=""/>
        <dsp:cNvSpPr/>
      </dsp:nvSpPr>
      <dsp:spPr>
        <a:xfrm>
          <a:off x="7101756" y="57921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E6483-B39C-4758-A145-15109FBB5BCE}">
      <dsp:nvSpPr>
        <dsp:cNvPr id="0" name=""/>
        <dsp:cNvSpPr/>
      </dsp:nvSpPr>
      <dsp:spPr>
        <a:xfrm>
          <a:off x="6606756" y="16592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cs typeface="+mj-cs"/>
            </a:rPr>
            <a:t>אינטגרציה עם כלי אבטחה</a:t>
          </a:r>
          <a:endParaRPr lang="en-US" sz="2400" kern="1200" dirty="0">
            <a:cs typeface="+mj-cs"/>
          </a:endParaRPr>
        </a:p>
      </dsp:txBody>
      <dsp:txXfrm>
        <a:off x="6606756" y="165929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27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9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3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9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70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airlasri3@gmail.com" TargetMode="External"/><Relationship Id="rId2" Type="http://schemas.openxmlformats.org/officeDocument/2006/relationships/hyperlink" Target="mailto:yshshapira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586FF2-180D-37AC-D7A8-47F57127E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Honeypot</a:t>
            </a:r>
            <a:br>
              <a:rPr lang="he-IL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</a:br>
            <a:endParaRPr lang="he-IL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08C5B5D-C986-4B5A-72A9-340942A01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690" y="3509963"/>
            <a:ext cx="9700619" cy="2387600"/>
          </a:xfrm>
        </p:spPr>
        <p:txBody>
          <a:bodyPr>
            <a:noAutofit/>
          </a:bodyPr>
          <a:lstStyle/>
          <a:p>
            <a:r>
              <a:rPr lang="he-IL" sz="2500" dirty="0">
                <a:cs typeface="+mj-cs"/>
              </a:rPr>
              <a:t>מנחה: ד"ר אריאל </a:t>
            </a:r>
            <a:r>
              <a:rPr lang="he-IL" sz="2500" dirty="0" err="1">
                <a:cs typeface="+mj-cs"/>
              </a:rPr>
              <a:t>שטולמן</a:t>
            </a:r>
            <a:endParaRPr lang="he-IL" sz="2500" dirty="0">
              <a:cs typeface="+mj-cs"/>
            </a:endParaRPr>
          </a:p>
          <a:p>
            <a:r>
              <a:rPr lang="he-IL" sz="2500" dirty="0">
                <a:cs typeface="+mj-cs"/>
              </a:rPr>
              <a:t>מגישים: יאיר לסרי, שלומי שפירא</a:t>
            </a:r>
          </a:p>
          <a:p>
            <a:endParaRPr lang="he-IL" sz="2500" dirty="0">
              <a:cs typeface="+mj-cs"/>
            </a:endParaRPr>
          </a:p>
          <a:p>
            <a:r>
              <a:rPr lang="en-US" sz="2500" dirty="0">
                <a:cs typeface="+mj-cs"/>
              </a:rPr>
              <a:t>21/7/2024</a:t>
            </a:r>
            <a:r>
              <a:rPr lang="he-IL" sz="2500" dirty="0">
                <a:cs typeface="+mj-cs"/>
              </a:rPr>
              <a:t> – ט"ו תמוז תשפ"ד</a:t>
            </a:r>
          </a:p>
        </p:txBody>
      </p:sp>
    </p:spTree>
    <p:extLst>
      <p:ext uri="{BB962C8B-B14F-4D97-AF65-F5344CB8AC3E}">
        <p14:creationId xmlns:p14="http://schemas.microsoft.com/office/powerpoint/2010/main" val="38588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7904B4-6E4D-F70A-EA59-0BD3E8B9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100" dirty="0"/>
              <a:t>רקע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EC9AB3B-5639-708F-B475-7F60DE0B0B3D}"/>
              </a:ext>
            </a:extLst>
          </p:cNvPr>
          <p:cNvSpPr txBox="1"/>
          <p:nvPr/>
        </p:nvSpPr>
        <p:spPr>
          <a:xfrm>
            <a:off x="1252573" y="2231577"/>
            <a:ext cx="9676203" cy="29557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>
                <a:latin typeface="Abadi" panose="020F0502020204030204" pitchFamily="34" charset="0"/>
                <a:cs typeface="+mj-cs"/>
              </a:rPr>
              <a:t>איומים גוברים של מתקפות כופרה ברשת (</a:t>
            </a:r>
            <a:r>
              <a:rPr lang="en-US" sz="3200" dirty="0">
                <a:effectLst/>
                <a:latin typeface="Abadi" panose="020F0502020204030204" pitchFamily="34" charset="0"/>
                <a:cs typeface="+mj-cs"/>
              </a:rPr>
              <a:t>Ransomware</a:t>
            </a:r>
            <a:r>
              <a:rPr lang="he-IL" sz="3200" dirty="0">
                <a:latin typeface="Abadi" panose="020F0502020204030204" pitchFamily="34" charset="0"/>
                <a:cs typeface="+mj-cs"/>
              </a:rPr>
              <a:t>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>
                <a:latin typeface="Abadi" panose="020F0502020204030204" pitchFamily="34" charset="0"/>
                <a:cs typeface="+mj-cs"/>
              </a:rPr>
              <a:t>מתקפות סייבר מכיוונים חדשים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>
                <a:latin typeface="Abadi" panose="020F0502020204030204" pitchFamily="34" charset="0"/>
                <a:cs typeface="+mj-cs"/>
              </a:rPr>
              <a:t>הגנות קיימות לא מכסות ב-100%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F0502020204030204" pitchFamily="34" charset="0"/>
                <a:cs typeface="+mj-cs"/>
              </a:rPr>
              <a:t>Mitigation</a:t>
            </a:r>
            <a:endParaRPr lang="he-IL" sz="3200" dirty="0">
              <a:latin typeface="Abadi" panose="020F0502020204030204" pitchFamily="34" charset="0"/>
              <a:cs typeface="+mj-cs"/>
            </a:endParaRPr>
          </a:p>
        </p:txBody>
      </p:sp>
      <p:pic>
        <p:nvPicPr>
          <p:cNvPr id="6" name="תמונה 5" descr="תמונה שמכילה טקסט, צילום מסך, אדום סגול, גרפיקה&#10;&#10;התיאור נוצר באופן אוטומטי">
            <a:extLst>
              <a:ext uri="{FF2B5EF4-FFF2-40B4-BE49-F238E27FC236}">
                <a16:creationId xmlns:a16="http://schemas.microsoft.com/office/drawing/2014/main" id="{E931D925-D034-C3B3-E267-FCF8D7D0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07" y="4172022"/>
            <a:ext cx="2543514" cy="16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7904B4-6E4D-F70A-EA59-0BD3E8B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z="5100" dirty="0">
                <a:effectLst/>
              </a:rPr>
              <a:t>מה זה </a:t>
            </a:r>
            <a:r>
              <a:rPr lang="en-US" sz="4500" dirty="0"/>
              <a:t>Honeypot</a:t>
            </a:r>
            <a:r>
              <a:rPr lang="he-IL" sz="4400" dirty="0"/>
              <a:t>?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תיבת טקסט 2">
            <a:extLst>
              <a:ext uri="{FF2B5EF4-FFF2-40B4-BE49-F238E27FC236}">
                <a16:creationId xmlns:a16="http://schemas.microsoft.com/office/drawing/2014/main" id="{B3A3640B-C03F-EEA6-B40F-B4C990804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079526"/>
              </p:ext>
            </p:extLst>
          </p:nvPr>
        </p:nvGraphicFramePr>
        <p:xfrm>
          <a:off x="2080450" y="2718985"/>
          <a:ext cx="8031099" cy="229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תמונה 5" descr="תמונה שמכילה צעצוע, סרט מצויר, צורת בעל חיים, צעצועי תינוקות&#10;&#10;התיאור נוצר באופן אוטומטי">
            <a:extLst>
              <a:ext uri="{FF2B5EF4-FFF2-40B4-BE49-F238E27FC236}">
                <a16:creationId xmlns:a16="http://schemas.microsoft.com/office/drawing/2014/main" id="{E4E32EFC-9B7A-7088-C899-168B442D2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576" y="4007864"/>
            <a:ext cx="2325254" cy="23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C188B6-8070-0FC7-688B-6EBA3F6D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e-IL" sz="5100" dirty="0"/>
              <a:t>המערכת שלנו</a:t>
            </a:r>
            <a:endParaRPr lang="en-US" sz="5100" dirty="0"/>
          </a:p>
        </p:txBody>
      </p:sp>
      <p:graphicFrame>
        <p:nvGraphicFramePr>
          <p:cNvPr id="24" name="תיבת טקסט 2">
            <a:extLst>
              <a:ext uri="{FF2B5EF4-FFF2-40B4-BE49-F238E27FC236}">
                <a16:creationId xmlns:a16="http://schemas.microsoft.com/office/drawing/2014/main" id="{45C2C996-4948-572B-C09B-65B625EB8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486692"/>
              </p:ext>
            </p:extLst>
          </p:nvPr>
        </p:nvGraphicFramePr>
        <p:xfrm>
          <a:off x="919162" y="2586838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284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, סרטים מצוירים, גרפיקה, אמוטיקון&#10;&#10;התיאור נוצר באופן אוטומטי">
            <a:extLst>
              <a:ext uri="{FF2B5EF4-FFF2-40B4-BE49-F238E27FC236}">
                <a16:creationId xmlns:a16="http://schemas.microsoft.com/office/drawing/2014/main" id="{FD637274-F53E-F99F-8A8F-CBADF46B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6CF53AC-327F-813C-24AE-3BEA6485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330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686C46-DCD4-27BA-B253-6724462C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100" dirty="0"/>
              <a:t>הצעות הרחבה</a:t>
            </a:r>
          </a:p>
        </p:txBody>
      </p:sp>
      <p:graphicFrame>
        <p:nvGraphicFramePr>
          <p:cNvPr id="36" name="תיבת טקסט 2">
            <a:extLst>
              <a:ext uri="{FF2B5EF4-FFF2-40B4-BE49-F238E27FC236}">
                <a16:creationId xmlns:a16="http://schemas.microsoft.com/office/drawing/2014/main" id="{F05EF199-A5B6-9A32-2385-0E75BE7F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409321"/>
              </p:ext>
            </p:extLst>
          </p:nvPr>
        </p:nvGraphicFramePr>
        <p:xfrm>
          <a:off x="1463040" y="2240280"/>
          <a:ext cx="8668512" cy="295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05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 descr="תמונה שמכילה סמל&#10;&#10;התיאור נוצר באופן אוטומטי">
            <a:extLst>
              <a:ext uri="{FF2B5EF4-FFF2-40B4-BE49-F238E27FC236}">
                <a16:creationId xmlns:a16="http://schemas.microsoft.com/office/drawing/2014/main" id="{391C24AA-03FA-6DD0-5DD9-16866AC7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002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524303E-3C29-651B-35A5-A1056702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e-IL" sz="5100" dirty="0"/>
              <a:t>סיכום</a:t>
            </a:r>
            <a:endParaRPr lang="en-US" sz="51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DF6485-0058-D4AE-E9A5-F1085ED565AC}"/>
              </a:ext>
            </a:extLst>
          </p:cNvPr>
          <p:cNvSpPr txBox="1"/>
          <p:nvPr/>
        </p:nvSpPr>
        <p:spPr>
          <a:xfrm>
            <a:off x="919119" y="2397816"/>
            <a:ext cx="10353762" cy="288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r" defTabSz="914400" rtl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+mj-cs"/>
              </a:rPr>
              <a:t>פיתוח מערכת </a:t>
            </a:r>
            <a:r>
              <a:rPr lang="en-US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+mj-cs"/>
              </a:rPr>
              <a:t> </a:t>
            </a:r>
            <a:r>
              <a:rPr lang="en-US" sz="32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+mj-cs"/>
              </a:rPr>
              <a:t>HoneyPot</a:t>
            </a:r>
            <a:r>
              <a:rPr lang="he-IL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+mj-cs"/>
              </a:rPr>
              <a:t>פונקציונלית ודינמית</a:t>
            </a:r>
            <a:endParaRPr lang="en-US" sz="3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cs typeface="+mj-cs"/>
            </a:endParaRPr>
          </a:p>
          <a:p>
            <a:pPr marL="285750" indent="-228600" algn="r" defTabSz="914400" rtl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+mj-cs"/>
              </a:rPr>
              <a:t>יכולת סימולציה של רשת שרתים וירטואלית</a:t>
            </a:r>
            <a:endParaRPr lang="en-US" sz="3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cs typeface="+mj-cs"/>
            </a:endParaRPr>
          </a:p>
          <a:p>
            <a:pPr marL="285750" indent="-228600" algn="r" defTabSz="914400" rtl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+mj-cs"/>
              </a:rPr>
              <a:t>מנגנון מתקדם לעיבוד וביצוע פקודות</a:t>
            </a:r>
            <a:endParaRPr lang="en-US" sz="3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cs typeface="+mj-cs"/>
            </a:endParaRPr>
          </a:p>
          <a:p>
            <a:pPr marL="285750" indent="-228600" algn="r" defTabSz="914400" rtl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+mj-cs"/>
              </a:rPr>
              <a:t>מערכת לוגים מקיפה</a:t>
            </a:r>
            <a:endParaRPr lang="en-US" sz="3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683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35F975-FE30-22F0-08A2-9CC977A3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100" dirty="0"/>
              <a:t>שאלות</a:t>
            </a:r>
          </a:p>
        </p:txBody>
      </p:sp>
      <p:pic>
        <p:nvPicPr>
          <p:cNvPr id="4098" name="Picture 2" descr="האדם החושב – המכלול">
            <a:extLst>
              <a:ext uri="{FF2B5EF4-FFF2-40B4-BE49-F238E27FC236}">
                <a16:creationId xmlns:a16="http://schemas.microsoft.com/office/drawing/2014/main" id="{4FB59A2F-EED5-D341-F57C-8125E747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60" y="2015490"/>
            <a:ext cx="4095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3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35F975-FE30-22F0-08A2-9CC977A3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57680"/>
            <a:ext cx="10353761" cy="1326321"/>
          </a:xfrm>
        </p:spPr>
        <p:txBody>
          <a:bodyPr>
            <a:normAutofit/>
          </a:bodyPr>
          <a:lstStyle/>
          <a:p>
            <a:r>
              <a:rPr lang="he-IL" sz="5100" dirty="0"/>
              <a:t>תודה על ההקשבה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40AC5B9-CDD7-1C00-DA58-33A4D5F5C6F8}"/>
              </a:ext>
            </a:extLst>
          </p:cNvPr>
          <p:cNvSpPr txBox="1"/>
          <p:nvPr/>
        </p:nvSpPr>
        <p:spPr>
          <a:xfrm>
            <a:off x="2469651" y="3639850"/>
            <a:ext cx="724204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cs typeface="+mj-cs"/>
              </a:rPr>
              <a:t>שלומי שפירא – </a:t>
            </a:r>
            <a:r>
              <a:rPr lang="en-US" sz="3200" dirty="0">
                <a:cs typeface="+mj-cs"/>
                <a:hlinkClick r:id="rId2"/>
              </a:rPr>
              <a:t>yshshapira@gmail.com</a:t>
            </a:r>
            <a:endParaRPr lang="he-IL" sz="3200" dirty="0">
              <a:cs typeface="+mj-cs"/>
            </a:endParaRPr>
          </a:p>
          <a:p>
            <a:pPr algn="r" rtl="1"/>
            <a:r>
              <a:rPr lang="he-IL" sz="3200" dirty="0">
                <a:cs typeface="+mj-cs"/>
              </a:rPr>
              <a:t>יאיר לסרי – </a:t>
            </a:r>
            <a:r>
              <a:rPr lang="en-US" sz="3200" dirty="0">
                <a:cs typeface="+mj-cs"/>
                <a:hlinkClick r:id="rId3"/>
              </a:rPr>
              <a:t>yairlasri3@gmail.com</a:t>
            </a:r>
            <a:endParaRPr lang="en-US" sz="3200" dirty="0">
              <a:cs typeface="+mj-cs"/>
            </a:endParaRPr>
          </a:p>
          <a:p>
            <a:pPr algn="r" rtl="1"/>
            <a:endParaRPr lang="he-IL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1398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125</Words>
  <Application>Microsoft Office PowerPoint</Application>
  <PresentationFormat>מסך רחב</PresentationFormat>
  <Paragraphs>34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Abadi</vt:lpstr>
      <vt:lpstr>Arial</vt:lpstr>
      <vt:lpstr>Bookman Old Style</vt:lpstr>
      <vt:lpstr>Calibri</vt:lpstr>
      <vt:lpstr>Rockwell</vt:lpstr>
      <vt:lpstr>Damask</vt:lpstr>
      <vt:lpstr>Honeypot </vt:lpstr>
      <vt:lpstr>רקע</vt:lpstr>
      <vt:lpstr>מה זה Honeypot?</vt:lpstr>
      <vt:lpstr>המערכת שלנו</vt:lpstr>
      <vt:lpstr>Demo Time</vt:lpstr>
      <vt:lpstr>הצעות הרחבה</vt:lpstr>
      <vt:lpstr>סיכום</vt:lpstr>
      <vt:lpstr>שאלות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שלמה שפירא</dc:creator>
  <cp:lastModifiedBy>שלמה שפירא</cp:lastModifiedBy>
  <cp:revision>2</cp:revision>
  <dcterms:created xsi:type="dcterms:W3CDTF">2024-07-20T20:35:27Z</dcterms:created>
  <dcterms:modified xsi:type="dcterms:W3CDTF">2024-07-20T22:19:16Z</dcterms:modified>
</cp:coreProperties>
</file>