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60" r:id="rId4"/>
  </p:sldMasterIdLst>
  <p:notesMasterIdLst>
    <p:notesMasterId r:id="rId19"/>
  </p:notesMasterIdLst>
  <p:handoutMasterIdLst>
    <p:handoutMasterId r:id="rId20"/>
  </p:handoutMasterIdLst>
  <p:sldIdLst>
    <p:sldId id="257" r:id="rId5"/>
    <p:sldId id="269" r:id="rId6"/>
    <p:sldId id="270" r:id="rId7"/>
    <p:sldId id="271" r:id="rId8"/>
    <p:sldId id="282" r:id="rId9"/>
    <p:sldId id="272" r:id="rId10"/>
    <p:sldId id="274" r:id="rId11"/>
    <p:sldId id="273" r:id="rId12"/>
    <p:sldId id="276" r:id="rId13"/>
    <p:sldId id="277" r:id="rId14"/>
    <p:sldId id="279" r:id="rId15"/>
    <p:sldId id="278" r:id="rId16"/>
    <p:sldId id="283" r:id="rId17"/>
    <p:sldId id="284" r:id="rId18"/>
  </p:sldIdLst>
  <p:sldSz cx="12188825" cy="6858000"/>
  <p:notesSz cx="6858000" cy="9144000"/>
  <p:defaultTextStyle>
    <a:defPPr algn="r" rtl="1">
      <a:defRPr lang="he-il"/>
    </a:defPPr>
    <a:lvl1pPr marL="0" algn="r" defTabSz="1218987" rtl="1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r" defTabSz="1218987" rtl="1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r" defTabSz="1218987" rtl="1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r" defTabSz="1218987" rtl="1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r" defTabSz="1218987" rtl="1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r" defTabSz="1218987" rtl="1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r" defTabSz="1218987" rtl="1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r" defTabSz="1218987" rtl="1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r" defTabSz="1218987" rtl="1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8349" autoAdjust="0"/>
    <p:restoredTop sz="90316" autoAdjust="0"/>
  </p:normalViewPr>
  <p:slideViewPr>
    <p:cSldViewPr>
      <p:cViewPr varScale="1">
        <p:scale>
          <a:sx n="92" d="100"/>
          <a:sy n="92" d="100"/>
        </p:scale>
        <p:origin x="490" y="6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100" d="100"/>
          <a:sy n="100" d="100"/>
        </p:scale>
        <p:origin x="2802" y="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44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rtl="1">
              <a:defRPr sz="1200"/>
            </a:lvl1pPr>
          </a:lstStyle>
          <a:p>
            <a:pPr rtl="1"/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quarter" idx="1"/>
          </p:nvPr>
        </p:nvSpPr>
        <p:spPr>
          <a:xfrm>
            <a:off x="0" y="0"/>
            <a:ext cx="29736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rtl="1">
              <a:defRPr sz="1200"/>
            </a:lvl1pPr>
          </a:lstStyle>
          <a:p>
            <a:pPr algn="l" rtl="1"/>
            <a:fld id="{0BDDD32B-AB37-438A-ADA4-3443BF8306D1}" type="datetime8">
              <a:rPr lang="he-IL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l" rtl="1"/>
              <a:t>24 יולי 24</a:t>
            </a:fld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2"/>
          </p:nvPr>
        </p:nvSpPr>
        <p:spPr>
          <a:xfrm>
            <a:off x="38844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rtl="1">
              <a:defRPr sz="1200"/>
            </a:lvl1pPr>
          </a:lstStyle>
          <a:p>
            <a:pPr rtl="1"/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3"/>
          </p:nvPr>
        </p:nvSpPr>
        <p:spPr>
          <a:xfrm>
            <a:off x="0" y="8685213"/>
            <a:ext cx="29736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rtl="1">
              <a:defRPr sz="1200"/>
            </a:lvl1pPr>
          </a:lstStyle>
          <a:p>
            <a:pPr algn="l" rtl="1"/>
            <a:fld id="{79429053-DC2A-4342-ADD4-2FD729D91E2C}" type="slidenum">
              <a:rPr lang="he-IL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l" rtl="1"/>
              <a:t>‹#›</a:t>
            </a:fld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44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rtl="1">
              <a:defRPr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he-IL" dirty="0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0" y="0"/>
            <a:ext cx="29736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 rtl="1">
              <a:defRPr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D36D18A6-F058-41A1-B5F6-5F38D058AE5A}" type="datetime8">
              <a:rPr lang="he-IL" smtClean="0"/>
              <a:pPr/>
              <a:t>24 יולי 24</a:t>
            </a:fld>
            <a:endParaRPr lang="he-IL" dirty="0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pPr rtl="1"/>
            <a:endParaRPr lang="he-IL" dirty="0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 rtl="1"/>
            <a:r>
              <a:rPr lang="he-IL" noProof="0" dirty="0"/>
              <a:t>לחץ כדי לערוך סגנונות טקסט של תבנית בסיס</a:t>
            </a:r>
          </a:p>
          <a:p>
            <a:pPr lvl="1" rtl="1"/>
            <a:r>
              <a:rPr lang="he-IL" noProof="0" dirty="0"/>
              <a:t>רמה שניה</a:t>
            </a:r>
          </a:p>
          <a:p>
            <a:pPr lvl="2" rtl="1"/>
            <a:r>
              <a:rPr lang="he-IL" noProof="0" dirty="0"/>
              <a:t>רמה שלישית</a:t>
            </a:r>
          </a:p>
          <a:p>
            <a:pPr lvl="3" rtl="1"/>
            <a:r>
              <a:rPr lang="he-IL" noProof="0" dirty="0"/>
              <a:t>רמה רביעית</a:t>
            </a:r>
          </a:p>
          <a:p>
            <a:pPr lvl="4" rtl="1"/>
            <a:r>
              <a:rPr lang="he-IL" noProof="0" dirty="0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44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rtl="1">
              <a:defRPr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he-IL" dirty="0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0" y="8685213"/>
            <a:ext cx="29736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 rtl="1">
              <a:defRPr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3EBA5BD7-F043-4D1B-AA17-CD412FC534DE}" type="slidenum">
              <a:rPr lang="he-IL" smtClean="0"/>
              <a:pPr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1218987" rtl="1" eaLnBrk="1" latinLnBrk="0" hangingPunct="1">
      <a:defRPr sz="1600" kern="1200">
        <a:solidFill>
          <a:schemeClr val="tx1"/>
        </a:solidFill>
        <a:latin typeface="Tahoma" panose="020B0604030504040204" pitchFamily="34" charset="0"/>
        <a:ea typeface="Tahoma" panose="020B0604030504040204" pitchFamily="34" charset="0"/>
        <a:cs typeface="Tahoma" panose="020B0604030504040204" pitchFamily="34" charset="0"/>
      </a:defRPr>
    </a:lvl1pPr>
    <a:lvl2pPr marL="609493" algn="r" defTabSz="1218987" rtl="1" eaLnBrk="1" latinLnBrk="0" hangingPunct="1">
      <a:defRPr sz="1600" kern="1200">
        <a:solidFill>
          <a:schemeClr val="tx1"/>
        </a:solidFill>
        <a:latin typeface="Tahoma" panose="020B0604030504040204" pitchFamily="34" charset="0"/>
        <a:ea typeface="Tahoma" panose="020B0604030504040204" pitchFamily="34" charset="0"/>
        <a:cs typeface="Tahoma" panose="020B0604030504040204" pitchFamily="34" charset="0"/>
      </a:defRPr>
    </a:lvl2pPr>
    <a:lvl3pPr marL="1218987" algn="r" defTabSz="1218987" rtl="1" eaLnBrk="1" latinLnBrk="0" hangingPunct="1">
      <a:defRPr sz="1600" kern="1200">
        <a:solidFill>
          <a:schemeClr val="tx1"/>
        </a:solidFill>
        <a:latin typeface="Tahoma" panose="020B0604030504040204" pitchFamily="34" charset="0"/>
        <a:ea typeface="Tahoma" panose="020B0604030504040204" pitchFamily="34" charset="0"/>
        <a:cs typeface="Tahoma" panose="020B0604030504040204" pitchFamily="34" charset="0"/>
      </a:defRPr>
    </a:lvl3pPr>
    <a:lvl4pPr marL="1828480" algn="r" defTabSz="1218987" rtl="1" eaLnBrk="1" latinLnBrk="0" hangingPunct="1">
      <a:defRPr sz="1600" kern="1200">
        <a:solidFill>
          <a:schemeClr val="tx1"/>
        </a:solidFill>
        <a:latin typeface="Tahoma" panose="020B0604030504040204" pitchFamily="34" charset="0"/>
        <a:ea typeface="Tahoma" panose="020B0604030504040204" pitchFamily="34" charset="0"/>
        <a:cs typeface="Tahoma" panose="020B0604030504040204" pitchFamily="34" charset="0"/>
      </a:defRPr>
    </a:lvl4pPr>
    <a:lvl5pPr marL="2437973" algn="r" defTabSz="1218987" rtl="1" eaLnBrk="1" latinLnBrk="0" hangingPunct="1">
      <a:defRPr sz="1600" kern="1200">
        <a:solidFill>
          <a:schemeClr val="tx1"/>
        </a:solidFill>
        <a:latin typeface="Tahoma" panose="020B0604030504040204" pitchFamily="34" charset="0"/>
        <a:ea typeface="Tahoma" panose="020B0604030504040204" pitchFamily="34" charset="0"/>
        <a:cs typeface="Tahoma" panose="020B0604030504040204" pitchFamily="34" charset="0"/>
      </a:defRPr>
    </a:lvl5pPr>
    <a:lvl6pPr marL="3047467" algn="r" defTabSz="1218987" rtl="1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r" defTabSz="1218987" rtl="1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r" defTabSz="1218987" rtl="1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r" defTabSz="1218987" rtl="1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1"/>
            <a:fld id="{3EBA5BD7-F043-4D1B-AA17-CD412FC534DE}" type="slidenum">
              <a:rPr lang="he-IL" smtClean="0"/>
              <a:t>1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4714976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אלכסונים"/>
          <p:cNvGrpSpPr/>
          <p:nvPr/>
        </p:nvGrpSpPr>
        <p:grpSpPr>
          <a:xfrm flipH="1">
            <a:off x="-109712" y="4145281"/>
            <a:ext cx="4686117" cy="2731407"/>
            <a:chOff x="5638800" y="3108960"/>
            <a:chExt cx="3515503" cy="2048555"/>
          </a:xfrm>
        </p:grpSpPr>
        <p:cxnSp>
          <p:nvCxnSpPr>
            <p:cNvPr id="14" name="מחבר ישר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מחבר ישר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מחבר ישר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קווים תחתונים"/>
          <p:cNvGrpSpPr/>
          <p:nvPr/>
        </p:nvGrpSpPr>
        <p:grpSpPr>
          <a:xfrm flipH="1">
            <a:off x="6722582" y="6057149"/>
            <a:ext cx="5498726" cy="820207"/>
            <a:chOff x="-6689" y="4553748"/>
            <a:chExt cx="4125119" cy="615155"/>
          </a:xfrm>
        </p:grpSpPr>
        <p:sp>
          <p:nvSpPr>
            <p:cNvPr id="9" name="צורה חופשית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lvl="0" algn="ctr" rtl="1"/>
              <a:endParaRPr lang="he-IL" noProof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0" name="צורה חופשית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lvl="0" algn="ctr" rtl="1"/>
              <a:endParaRPr lang="he-IL" noProof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1" name="צורה חופשית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lvl="0" algn="ctr" rtl="1"/>
              <a:endParaRPr lang="he-IL" noProof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 rtlCol="1">
            <a:normAutofit/>
          </a:bodyPr>
          <a:lstStyle>
            <a:lvl1pPr algn="r" rtl="1">
              <a:defRPr sz="5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1"/>
            <a:r>
              <a:rPr lang="he-IL" noProof="0"/>
              <a:t>לחץ כדי לערוך סגנון כותרת של תבנית בסיס</a:t>
            </a:r>
            <a:endParaRPr lang="he-IL" noProof="0" dirty="0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 rtlCol="1">
            <a:normAutofit/>
          </a:bodyPr>
          <a:lstStyle>
            <a:lvl1pPr marL="0" indent="0" algn="r" rtl="1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09493" indent="0" algn="ctr" rtl="1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rtl="1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rtl="1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rtl="1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rtl="1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rtl="1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rtl="1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rtl="1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1"/>
            <a:r>
              <a:rPr lang="he-IL" noProof="0"/>
              <a:t>לחץ כדי לערוך סגנון כותרת משנה של תבנית בסיס</a:t>
            </a:r>
            <a:endParaRPr lang="he-IL" noProof="0" dirty="0"/>
          </a:p>
        </p:txBody>
      </p:sp>
      <p:sp>
        <p:nvSpPr>
          <p:cNvPr id="22" name="מציין מיקום של תאריך 21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EE734A5D-85F8-4CEA-8555-40F0628EC813}" type="datetime8">
              <a:rPr lang="he-IL" smtClean="0"/>
              <a:pPr/>
              <a:t>24 יולי 24</a:t>
            </a:fld>
            <a:endParaRPr lang="he-IL" dirty="0"/>
          </a:p>
        </p:txBody>
      </p:sp>
      <p:sp>
        <p:nvSpPr>
          <p:cNvPr id="23" name="מציין מיקום של כותרת תחתונה 22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he-IL" noProof="0" dirty="0"/>
          </a:p>
        </p:txBody>
      </p:sp>
      <p:sp>
        <p:nvSpPr>
          <p:cNvPr id="24" name="מציין מיקום של מספר שקופית 23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C014DD1E-5D91-48A3-AD6D-45FBA980D106}" type="slidenum">
              <a:rPr lang="he-IL" noProof="0" smtClean="0"/>
              <a:pPr/>
              <a:t>‹#›</a:t>
            </a:fld>
            <a:endParaRPr lang="he-IL" noProof="0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 rtlCol="1"/>
          <a:lstStyle/>
          <a:p>
            <a:pPr rtl="1"/>
            <a:r>
              <a:rPr lang="he-IL"/>
              <a:t>לחץ כדי לערוך סגנון כותרת של תבנית בסיס</a:t>
            </a:r>
            <a:endParaRPr lang="he-IL" dirty="0"/>
          </a:p>
        </p:txBody>
      </p:sp>
      <p:sp>
        <p:nvSpPr>
          <p:cNvPr id="3" name="מציין מיקום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 rtlCol="1"/>
          <a:lstStyle>
            <a:lvl5pPr algn="r" rtl="1">
              <a:defRPr/>
            </a:lvl5pPr>
            <a:lvl6pPr algn="r" rtl="1">
              <a:defRPr/>
            </a:lvl6pPr>
            <a:lvl7pPr algn="r" rtl="1">
              <a:defRPr/>
            </a:lvl7pPr>
            <a:lvl8pPr algn="r" rtl="1">
              <a:defRPr baseline="0"/>
            </a:lvl8pPr>
            <a:lvl9pPr algn="r" rtl="1">
              <a:defRPr baseline="0"/>
            </a:lvl9pPr>
          </a:lstStyle>
          <a:p>
            <a:pPr lvl="0" rtl="1"/>
            <a:r>
              <a:rPr lang="he-IL"/>
              <a:t>לחץ כדי לערוך סגנונות טקסט של תבנית בסיס</a:t>
            </a:r>
          </a:p>
          <a:p>
            <a:pPr lvl="1" rtl="1"/>
            <a:r>
              <a:rPr lang="he-IL"/>
              <a:t>רמה שנייה</a:t>
            </a:r>
          </a:p>
          <a:p>
            <a:pPr lvl="2" rtl="1"/>
            <a:r>
              <a:rPr lang="he-IL"/>
              <a:t>רמה שלישית</a:t>
            </a:r>
          </a:p>
          <a:p>
            <a:pPr lvl="3" rtl="1"/>
            <a:r>
              <a:rPr lang="he-IL"/>
              <a:t>רמה רביעית</a:t>
            </a:r>
          </a:p>
          <a:p>
            <a:pPr lvl="4" rtl="1"/>
            <a:r>
              <a:rPr lang="he-IL"/>
              <a:t>רמה חמישית</a:t>
            </a:r>
            <a:endParaRPr lang="he-IL" dirty="0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>
              <a:defRPr/>
            </a:lvl1pPr>
          </a:lstStyle>
          <a:p>
            <a:fld id="{1119843A-5965-4066-8F77-17C9F5971B42}" type="datetime8">
              <a:rPr lang="he-IL" smtClean="0"/>
              <a:pPr/>
              <a:t>24 יולי 24</a:t>
            </a:fld>
            <a:endParaRPr lang="he-IL" dirty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/>
          <a:p>
            <a:pPr rtl="1"/>
            <a:endParaRPr lang="he-IL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/>
          <a:p>
            <a:pPr rtl="1"/>
            <a:fld id="{C014DD1E-5D91-48A3-AD6D-45FBA980D106}" type="slidenum">
              <a:rPr lang="he-IL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8300957" y="584200"/>
            <a:ext cx="2742486" cy="5588000"/>
          </a:xfrm>
        </p:spPr>
        <p:txBody>
          <a:bodyPr vert="eaVert" rtlCol="1"/>
          <a:lstStyle/>
          <a:p>
            <a:pPr rtl="1"/>
            <a:r>
              <a:rPr lang="he-IL"/>
              <a:t>לחץ כדי לערוך סגנון כותרת של תבנית בסיס</a:t>
            </a:r>
            <a:endParaRPr lang="he-IL" dirty="0"/>
          </a:p>
        </p:txBody>
      </p:sp>
      <p:sp>
        <p:nvSpPr>
          <p:cNvPr id="3" name="מציין מיקום טקסט אנכי 2"/>
          <p:cNvSpPr>
            <a:spLocks noGrp="1"/>
          </p:cNvSpPr>
          <p:nvPr>
            <p:ph type="body" orient="vert" idx="1"/>
          </p:nvPr>
        </p:nvSpPr>
        <p:spPr>
          <a:xfrm>
            <a:off x="682941" y="584200"/>
            <a:ext cx="7414869" cy="5588000"/>
          </a:xfrm>
        </p:spPr>
        <p:txBody>
          <a:bodyPr vert="eaVert" rtlCol="1"/>
          <a:lstStyle>
            <a:lvl5pPr algn="r" rtl="1">
              <a:defRPr/>
            </a:lvl5pPr>
            <a:lvl6pPr algn="r" rtl="1">
              <a:defRPr/>
            </a:lvl6pPr>
            <a:lvl7pPr algn="r" rtl="1">
              <a:defRPr/>
            </a:lvl7pPr>
            <a:lvl8pPr algn="r" rtl="1">
              <a:defRPr/>
            </a:lvl8pPr>
            <a:lvl9pPr algn="r" rtl="1">
              <a:defRPr/>
            </a:lvl9pPr>
          </a:lstStyle>
          <a:p>
            <a:pPr lvl="0" rtl="1"/>
            <a:r>
              <a:rPr lang="he-IL"/>
              <a:t>לחץ כדי לערוך סגנונות טקסט של תבנית בסיס</a:t>
            </a:r>
          </a:p>
          <a:p>
            <a:pPr lvl="1" rtl="1"/>
            <a:r>
              <a:rPr lang="he-IL"/>
              <a:t>רמה שנייה</a:t>
            </a:r>
          </a:p>
          <a:p>
            <a:pPr lvl="2" rtl="1"/>
            <a:r>
              <a:rPr lang="he-IL"/>
              <a:t>רמה שלישית</a:t>
            </a:r>
          </a:p>
          <a:p>
            <a:pPr lvl="3" rtl="1"/>
            <a:r>
              <a:rPr lang="he-IL"/>
              <a:t>רמה רביעית</a:t>
            </a:r>
          </a:p>
          <a:p>
            <a:pPr lvl="4" rtl="1"/>
            <a:r>
              <a:rPr lang="he-IL"/>
              <a:t>רמה חמישית</a:t>
            </a:r>
            <a:endParaRPr lang="he-IL" dirty="0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>
              <a:defRPr/>
            </a:lvl1pPr>
          </a:lstStyle>
          <a:p>
            <a:fld id="{C182BE10-A012-478F-970D-02B33AB60D30}" type="datetime8">
              <a:rPr lang="he-IL" smtClean="0"/>
              <a:pPr/>
              <a:t>24 יולי 24</a:t>
            </a:fld>
            <a:endParaRPr lang="he-IL" dirty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/>
          <a:p>
            <a:pPr rtl="1"/>
            <a:endParaRPr lang="he-IL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/>
          <a:p>
            <a:pPr rtl="1"/>
            <a:fld id="{C014DD1E-5D91-48A3-AD6D-45FBA980D106}" type="slidenum">
              <a:rPr lang="he-IL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 rtlCol="1"/>
          <a:lstStyle/>
          <a:p>
            <a:pPr rtl="1"/>
            <a:r>
              <a:rPr lang="he-IL"/>
              <a:t>לחץ כדי לערוך סגנון כותרת של תבנית בסיס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 rtlCol="1"/>
          <a:lstStyle>
            <a:lvl5pPr algn="r" rtl="1">
              <a:defRPr/>
            </a:lvl5pPr>
            <a:lvl6pPr algn="r" rtl="1">
              <a:defRPr/>
            </a:lvl6pPr>
            <a:lvl7pPr algn="r" rtl="1">
              <a:defRPr/>
            </a:lvl7pPr>
            <a:lvl8pPr algn="r" rtl="1">
              <a:defRPr/>
            </a:lvl8pPr>
            <a:lvl9pPr algn="r" rtl="1">
              <a:defRPr/>
            </a:lvl9pPr>
          </a:lstStyle>
          <a:p>
            <a:pPr lvl="0" rtl="1"/>
            <a:r>
              <a:rPr lang="he-IL"/>
              <a:t>לחץ כדי לערוך סגנונות טקסט של תבנית בסיס</a:t>
            </a:r>
          </a:p>
          <a:p>
            <a:pPr lvl="1" rtl="1"/>
            <a:r>
              <a:rPr lang="he-IL"/>
              <a:t>רמה שנייה</a:t>
            </a:r>
          </a:p>
          <a:p>
            <a:pPr lvl="2" rtl="1"/>
            <a:r>
              <a:rPr lang="he-IL"/>
              <a:t>רמה שלישית</a:t>
            </a:r>
          </a:p>
          <a:p>
            <a:pPr lvl="3" rtl="1"/>
            <a:r>
              <a:rPr lang="he-IL"/>
              <a:t>רמה רביעית</a:t>
            </a:r>
          </a:p>
          <a:p>
            <a:pPr lvl="4" rtl="1"/>
            <a:r>
              <a:rPr lang="he-IL"/>
              <a:t>רמה חמישית</a:t>
            </a:r>
            <a:endParaRPr lang="he-IL" dirty="0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>
              <a:defRPr/>
            </a:lvl1pPr>
          </a:lstStyle>
          <a:p>
            <a:fld id="{3A869A44-3F56-4F54-851E-D9BA2BFA2D93}" type="datetime8">
              <a:rPr lang="he-IL" smtClean="0"/>
              <a:pPr/>
              <a:t>24 יולי 24</a:t>
            </a:fld>
            <a:endParaRPr lang="he-IL" dirty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/>
          <a:p>
            <a:pPr rtl="1"/>
            <a:endParaRPr lang="he-IL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/>
          <a:p>
            <a:pPr rtl="1"/>
            <a:fld id="{C014DD1E-5D91-48A3-AD6D-45FBA980D106}" type="slidenum">
              <a:rPr lang="he-IL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אלכסונים"/>
          <p:cNvGrpSpPr/>
          <p:nvPr/>
        </p:nvGrpSpPr>
        <p:grpSpPr>
          <a:xfrm flipH="1">
            <a:off x="-28852" y="4145281"/>
            <a:ext cx="4686117" cy="2731407"/>
            <a:chOff x="5638800" y="3108960"/>
            <a:chExt cx="3515503" cy="2048555"/>
          </a:xfrm>
        </p:grpSpPr>
        <p:cxnSp>
          <p:nvCxnSpPr>
            <p:cNvPr id="12" name="מחבר ישר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מחבר ישר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מחבר ישר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rtlCol="1" anchor="b">
            <a:normAutofit/>
          </a:bodyPr>
          <a:lstStyle>
            <a:lvl1pPr algn="r" rtl="1">
              <a:defRPr sz="5400" b="0" cap="none" baseline="0"/>
            </a:lvl1pPr>
          </a:lstStyle>
          <a:p>
            <a:pPr rtl="1"/>
            <a:r>
              <a:rPr lang="he-IL"/>
              <a:t>לחץ כדי לערוך סגנון כותרת של תבנית בסיס</a:t>
            </a:r>
            <a:endParaRPr lang="he-IL" dirty="0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2918829" y="4951266"/>
            <a:ext cx="7645145" cy="1220933"/>
          </a:xfrm>
        </p:spPr>
        <p:txBody>
          <a:bodyPr rtlCol="1" anchor="t">
            <a:normAutofit/>
          </a:bodyPr>
          <a:lstStyle>
            <a:lvl1pPr marL="0" indent="0" algn="r" rtl="1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r" rtl="1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r" rtl="1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r" rtl="1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r" rtl="1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r" rtl="1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r" rtl="1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r" rtl="1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r" rtl="1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1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>
              <a:defRPr/>
            </a:lvl1pPr>
          </a:lstStyle>
          <a:p>
            <a:fld id="{DD0C3948-2FFE-4251-B2D0-00A3090E8774}" type="datetime8">
              <a:rPr lang="he-IL" smtClean="0"/>
              <a:pPr/>
              <a:t>24 יולי 24</a:t>
            </a:fld>
            <a:endParaRPr lang="he-IL" dirty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/>
          <a:p>
            <a:pPr rtl="1"/>
            <a:endParaRPr lang="he-IL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/>
          <a:p>
            <a:pPr rtl="1"/>
            <a:fld id="{C014DD1E-5D91-48A3-AD6D-45FBA980D106}" type="slidenum">
              <a:rPr lang="he-IL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 rtlCol="1"/>
          <a:lstStyle/>
          <a:p>
            <a:pPr rtl="1"/>
            <a:r>
              <a:rPr lang="he-IL"/>
              <a:t>לחץ כדי לערוך סגנון כותרת של תבנית בסיס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682941" y="1706880"/>
            <a:ext cx="5078677" cy="4465320"/>
          </a:xfrm>
        </p:spPr>
        <p:txBody>
          <a:bodyPr rtlCol="1">
            <a:normAutofit/>
          </a:bodyPr>
          <a:lstStyle>
            <a:lvl1pPr algn="r" rtl="1">
              <a:defRPr sz="2800"/>
            </a:lvl1pPr>
            <a:lvl2pPr algn="r" rtl="1">
              <a:defRPr sz="2400"/>
            </a:lvl2pPr>
            <a:lvl3pPr algn="r" rtl="1">
              <a:defRPr sz="2000"/>
            </a:lvl3pPr>
            <a:lvl4pPr algn="r" rtl="1">
              <a:defRPr sz="2000"/>
            </a:lvl4pPr>
            <a:lvl5pPr algn="r" rtl="1">
              <a:defRPr sz="2000"/>
            </a:lvl5pPr>
            <a:lvl6pPr algn="r" rtl="1">
              <a:defRPr sz="2000"/>
            </a:lvl6pPr>
            <a:lvl7pPr algn="r" rtl="1">
              <a:defRPr sz="2000"/>
            </a:lvl7pPr>
            <a:lvl8pPr algn="r" rtl="1">
              <a:defRPr sz="2000" baseline="0"/>
            </a:lvl8pPr>
            <a:lvl9pPr algn="r" rtl="1">
              <a:defRPr sz="2000" baseline="0"/>
            </a:lvl9pPr>
          </a:lstStyle>
          <a:p>
            <a:pPr lvl="0" rtl="1"/>
            <a:r>
              <a:rPr lang="he-IL"/>
              <a:t>לחץ כדי לערוך סגנונות טקסט של תבנית בסיס</a:t>
            </a:r>
          </a:p>
          <a:p>
            <a:pPr lvl="1" rtl="1"/>
            <a:r>
              <a:rPr lang="he-IL"/>
              <a:t>רמה שנייה</a:t>
            </a:r>
          </a:p>
          <a:p>
            <a:pPr lvl="2" rtl="1"/>
            <a:r>
              <a:rPr lang="he-IL"/>
              <a:t>רמה שלישית</a:t>
            </a:r>
          </a:p>
          <a:p>
            <a:pPr lvl="3" rtl="1"/>
            <a:r>
              <a:rPr lang="he-IL"/>
              <a:t>רמה רביעית</a:t>
            </a:r>
          </a:p>
          <a:p>
            <a:pPr lvl="4" rtl="1"/>
            <a:r>
              <a:rPr lang="he-IL"/>
              <a:t>רמה חמישית</a:t>
            </a:r>
            <a:endParaRPr lang="he-IL" dirty="0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5964765" y="1706880"/>
            <a:ext cx="5078677" cy="4465320"/>
          </a:xfrm>
        </p:spPr>
        <p:txBody>
          <a:bodyPr rtlCol="1">
            <a:normAutofit/>
          </a:bodyPr>
          <a:lstStyle>
            <a:lvl1pPr algn="r" rtl="1">
              <a:defRPr sz="2800"/>
            </a:lvl1pPr>
            <a:lvl2pPr algn="r" rtl="1">
              <a:defRPr sz="2400"/>
            </a:lvl2pPr>
            <a:lvl3pPr algn="r" rtl="1">
              <a:defRPr sz="2000"/>
            </a:lvl3pPr>
            <a:lvl4pPr algn="r" rtl="1">
              <a:defRPr sz="2000"/>
            </a:lvl4pPr>
            <a:lvl5pPr algn="r" rtl="1">
              <a:defRPr sz="2000"/>
            </a:lvl5pPr>
            <a:lvl6pPr algn="r" rtl="1">
              <a:defRPr sz="2000"/>
            </a:lvl6pPr>
            <a:lvl7pPr algn="r" rtl="1">
              <a:defRPr sz="2000"/>
            </a:lvl7pPr>
            <a:lvl8pPr algn="r" rtl="1">
              <a:defRPr sz="2000"/>
            </a:lvl8pPr>
            <a:lvl9pPr algn="r" rtl="1">
              <a:defRPr sz="2000"/>
            </a:lvl9pPr>
          </a:lstStyle>
          <a:p>
            <a:pPr lvl="0" rtl="1"/>
            <a:r>
              <a:rPr lang="he-IL"/>
              <a:t>לחץ כדי לערוך סגנונות טקסט של תבנית בסיס</a:t>
            </a:r>
          </a:p>
          <a:p>
            <a:pPr lvl="1" rtl="1"/>
            <a:r>
              <a:rPr lang="he-IL"/>
              <a:t>רמה שנייה</a:t>
            </a:r>
          </a:p>
          <a:p>
            <a:pPr lvl="2" rtl="1"/>
            <a:r>
              <a:rPr lang="he-IL"/>
              <a:t>רמה שלישית</a:t>
            </a:r>
          </a:p>
          <a:p>
            <a:pPr lvl="3" rtl="1"/>
            <a:r>
              <a:rPr lang="he-IL"/>
              <a:t>רמה רביעית</a:t>
            </a:r>
          </a:p>
          <a:p>
            <a:pPr lvl="4" rtl="1"/>
            <a:r>
              <a:rPr lang="he-IL"/>
              <a:t>רמה חמישית</a:t>
            </a:r>
            <a:endParaRPr lang="he-IL" dirty="0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>
              <a:defRPr/>
            </a:lvl1pPr>
          </a:lstStyle>
          <a:p>
            <a:fld id="{601DD720-C7C4-4F5E-BF2F-F38FF18DE6CB}" type="datetime8">
              <a:rPr lang="he-IL" smtClean="0"/>
              <a:pPr/>
              <a:t>24 יולי 24</a:t>
            </a:fld>
            <a:endParaRPr lang="he-IL" dirty="0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/>
          <a:p>
            <a:pPr rtl="1"/>
            <a:endParaRPr lang="he-IL" dirty="0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/>
          <a:p>
            <a:pPr rtl="1"/>
            <a:fld id="{C014DD1E-5D91-48A3-AD6D-45FBA980D106}" type="slidenum">
              <a:rPr lang="he-IL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>
              <a:defRPr/>
            </a:lvl1pPr>
          </a:lstStyle>
          <a:p>
            <a:pPr rtl="1"/>
            <a:r>
              <a:rPr lang="he-IL"/>
              <a:t>לחץ כדי לערוך סגנון כותרת של תבנית בסיס</a:t>
            </a:r>
            <a:endParaRPr lang="he-IL" dirty="0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688344" y="1701800"/>
            <a:ext cx="5082740" cy="914400"/>
          </a:xfrm>
        </p:spPr>
        <p:txBody>
          <a:bodyPr rtlCol="1" anchor="b">
            <a:normAutofit/>
          </a:bodyPr>
          <a:lstStyle>
            <a:lvl1pPr marL="0" indent="0" algn="r" rtl="1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r" rtl="1">
              <a:buNone/>
              <a:defRPr sz="2700" b="1"/>
            </a:lvl2pPr>
            <a:lvl3pPr marL="1218987" indent="0" algn="r" rtl="1">
              <a:buNone/>
              <a:defRPr sz="2400" b="1"/>
            </a:lvl3pPr>
            <a:lvl4pPr marL="1828480" indent="0" algn="r" rtl="1">
              <a:buNone/>
              <a:defRPr sz="2100" b="1"/>
            </a:lvl4pPr>
            <a:lvl5pPr marL="2437973" indent="0" algn="r" rtl="1">
              <a:buNone/>
              <a:defRPr sz="2100" b="1"/>
            </a:lvl5pPr>
            <a:lvl6pPr marL="3047467" indent="0" algn="r" rtl="1">
              <a:buNone/>
              <a:defRPr sz="2100" b="1"/>
            </a:lvl6pPr>
            <a:lvl7pPr marL="3656960" indent="0" algn="r" rtl="1">
              <a:buNone/>
              <a:defRPr sz="2100" b="1"/>
            </a:lvl7pPr>
            <a:lvl8pPr marL="4266453" indent="0" algn="r" rtl="1">
              <a:buNone/>
              <a:defRPr sz="2100" b="1"/>
            </a:lvl8pPr>
            <a:lvl9pPr marL="4875947" indent="0" algn="r" rtl="1">
              <a:buNone/>
              <a:defRPr sz="2100" b="1"/>
            </a:lvl9pPr>
          </a:lstStyle>
          <a:p>
            <a:pPr lvl="0" rtl="1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688344" y="2717800"/>
            <a:ext cx="5078677" cy="3454400"/>
          </a:xfrm>
        </p:spPr>
        <p:txBody>
          <a:bodyPr rtlCol="1">
            <a:noAutofit/>
          </a:bodyPr>
          <a:lstStyle>
            <a:lvl1pPr algn="r" rtl="1">
              <a:defRPr sz="2800"/>
            </a:lvl1pPr>
            <a:lvl2pPr algn="r" rtl="1">
              <a:defRPr sz="2400"/>
            </a:lvl2pPr>
            <a:lvl3pPr algn="r" rtl="1">
              <a:defRPr sz="2000"/>
            </a:lvl3pPr>
            <a:lvl4pPr algn="r" rtl="1">
              <a:defRPr sz="2000"/>
            </a:lvl4pPr>
            <a:lvl5pPr algn="r" rtl="1">
              <a:defRPr sz="2000"/>
            </a:lvl5pPr>
            <a:lvl6pPr algn="r" rtl="1">
              <a:defRPr sz="2000"/>
            </a:lvl6pPr>
            <a:lvl7pPr algn="r" rtl="1">
              <a:defRPr sz="2000" baseline="0"/>
            </a:lvl7pPr>
            <a:lvl8pPr algn="r" rtl="1">
              <a:defRPr sz="2000" baseline="0"/>
            </a:lvl8pPr>
            <a:lvl9pPr algn="r" rtl="1">
              <a:defRPr sz="2000" baseline="0"/>
            </a:lvl9pPr>
          </a:lstStyle>
          <a:p>
            <a:pPr lvl="0" rtl="1"/>
            <a:r>
              <a:rPr lang="he-IL"/>
              <a:t>לחץ כדי לערוך סגנונות טקסט של תבנית בסיס</a:t>
            </a:r>
          </a:p>
          <a:p>
            <a:pPr lvl="1" rtl="1"/>
            <a:r>
              <a:rPr lang="he-IL"/>
              <a:t>רמה שנייה</a:t>
            </a:r>
          </a:p>
          <a:p>
            <a:pPr lvl="2" rtl="1"/>
            <a:r>
              <a:rPr lang="he-IL"/>
              <a:t>רמה שלישית</a:t>
            </a:r>
          </a:p>
          <a:p>
            <a:pPr lvl="3" rtl="1"/>
            <a:r>
              <a:rPr lang="he-IL"/>
              <a:t>רמה רביעית</a:t>
            </a:r>
          </a:p>
          <a:p>
            <a:pPr lvl="4" rtl="1"/>
            <a:r>
              <a:rPr lang="he-IL"/>
              <a:t>רמה חמישית</a:t>
            </a:r>
            <a:endParaRPr lang="he-IL" dirty="0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5966105" y="1701800"/>
            <a:ext cx="5082740" cy="914400"/>
          </a:xfrm>
        </p:spPr>
        <p:txBody>
          <a:bodyPr rtlCol="1" anchor="b">
            <a:normAutofit/>
          </a:bodyPr>
          <a:lstStyle>
            <a:lvl1pPr marL="0" indent="0" algn="r" rtl="1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r" rtl="1">
              <a:buNone/>
              <a:defRPr sz="2700" b="1"/>
            </a:lvl2pPr>
            <a:lvl3pPr marL="1218987" indent="0" algn="r" rtl="1">
              <a:buNone/>
              <a:defRPr sz="2400" b="1"/>
            </a:lvl3pPr>
            <a:lvl4pPr marL="1828480" indent="0" algn="r" rtl="1">
              <a:buNone/>
              <a:defRPr sz="2100" b="1"/>
            </a:lvl4pPr>
            <a:lvl5pPr marL="2437973" indent="0" algn="r" rtl="1">
              <a:buNone/>
              <a:defRPr sz="2100" b="1"/>
            </a:lvl5pPr>
            <a:lvl6pPr marL="3047467" indent="0" algn="r" rtl="1">
              <a:buNone/>
              <a:defRPr sz="2100" b="1"/>
            </a:lvl6pPr>
            <a:lvl7pPr marL="3656960" indent="0" algn="r" rtl="1">
              <a:buNone/>
              <a:defRPr sz="2100" b="1"/>
            </a:lvl7pPr>
            <a:lvl8pPr marL="4266453" indent="0" algn="r" rtl="1">
              <a:buNone/>
              <a:defRPr sz="2100" b="1"/>
            </a:lvl8pPr>
            <a:lvl9pPr marL="4875947" indent="0" algn="r" rtl="1">
              <a:buNone/>
              <a:defRPr sz="2100" b="1"/>
            </a:lvl9pPr>
          </a:lstStyle>
          <a:p>
            <a:pPr lvl="0" rtl="1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5970168" y="2717800"/>
            <a:ext cx="5078677" cy="3454400"/>
          </a:xfrm>
        </p:spPr>
        <p:txBody>
          <a:bodyPr rtlCol="1">
            <a:noAutofit/>
          </a:bodyPr>
          <a:lstStyle>
            <a:lvl1pPr algn="r" rtl="1">
              <a:defRPr sz="2800"/>
            </a:lvl1pPr>
            <a:lvl2pPr algn="r" rtl="1">
              <a:defRPr sz="2400"/>
            </a:lvl2pPr>
            <a:lvl3pPr algn="r" rtl="1">
              <a:defRPr sz="2000"/>
            </a:lvl3pPr>
            <a:lvl4pPr algn="r" rtl="1">
              <a:defRPr sz="2000"/>
            </a:lvl4pPr>
            <a:lvl5pPr algn="r" rtl="1">
              <a:defRPr sz="2000"/>
            </a:lvl5pPr>
            <a:lvl6pPr algn="r" rtl="1">
              <a:defRPr sz="2000" baseline="0"/>
            </a:lvl6pPr>
            <a:lvl7pPr algn="r" rtl="1">
              <a:defRPr sz="2000" baseline="0"/>
            </a:lvl7pPr>
            <a:lvl8pPr algn="r" rtl="1">
              <a:defRPr sz="2000" baseline="0"/>
            </a:lvl8pPr>
            <a:lvl9pPr algn="r" rtl="1">
              <a:defRPr sz="2000" baseline="0"/>
            </a:lvl9pPr>
          </a:lstStyle>
          <a:p>
            <a:pPr lvl="0" rtl="1"/>
            <a:r>
              <a:rPr lang="he-IL"/>
              <a:t>לחץ כדי לערוך סגנונות טקסט של תבנית בסיס</a:t>
            </a:r>
          </a:p>
          <a:p>
            <a:pPr lvl="1" rtl="1"/>
            <a:r>
              <a:rPr lang="he-IL"/>
              <a:t>רמה שנייה</a:t>
            </a:r>
          </a:p>
          <a:p>
            <a:pPr lvl="2" rtl="1"/>
            <a:r>
              <a:rPr lang="he-IL"/>
              <a:t>רמה שלישית</a:t>
            </a:r>
          </a:p>
          <a:p>
            <a:pPr lvl="3" rtl="1"/>
            <a:r>
              <a:rPr lang="he-IL"/>
              <a:t>רמה רביעית</a:t>
            </a:r>
          </a:p>
          <a:p>
            <a:pPr lvl="4" rtl="1"/>
            <a:r>
              <a:rPr lang="he-IL"/>
              <a:t>רמה חמישית</a:t>
            </a:r>
            <a:endParaRPr lang="he-IL" dirty="0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>
              <a:defRPr/>
            </a:lvl1pPr>
          </a:lstStyle>
          <a:p>
            <a:fld id="{7B38CB8E-D5B9-4AD4-89B7-927A08FC54C4}" type="datetime8">
              <a:rPr lang="he-IL" smtClean="0"/>
              <a:pPr/>
              <a:t>24 יולי 24</a:t>
            </a:fld>
            <a:endParaRPr lang="he-IL" dirty="0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/>
          <a:p>
            <a:pPr rtl="1"/>
            <a:endParaRPr lang="he-IL" dirty="0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/>
          <a:p>
            <a:pPr rtl="1"/>
            <a:fld id="{C014DD1E-5D91-48A3-AD6D-45FBA980D106}" type="slidenum">
              <a:rPr lang="he-IL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 rtlCol="1"/>
          <a:lstStyle/>
          <a:p>
            <a:pPr rtl="1"/>
            <a:r>
              <a:rPr lang="he-IL"/>
              <a:t>לחץ כדי לערוך סגנון כותרת של תבנית בסיס</a:t>
            </a:r>
            <a:endParaRPr lang="he-IL" dirty="0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>
              <a:defRPr/>
            </a:lvl1pPr>
          </a:lstStyle>
          <a:p>
            <a:fld id="{3363B414-CCC6-4B2F-9B9E-496E849E2F49}" type="datetime8">
              <a:rPr lang="he-IL" smtClean="0"/>
              <a:pPr/>
              <a:t>24 יולי 24</a:t>
            </a:fld>
            <a:endParaRPr lang="he-IL" dirty="0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/>
          <a:p>
            <a:pPr rtl="1"/>
            <a:endParaRPr lang="he-IL" dirty="0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/>
          <a:p>
            <a:pPr rtl="1"/>
            <a:fld id="{C014DD1E-5D91-48A3-AD6D-45FBA980D106}" type="slidenum">
              <a:rPr lang="he-IL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>
              <a:defRPr/>
            </a:lvl1pPr>
          </a:lstStyle>
          <a:p>
            <a:fld id="{28B2DB12-7FB4-4139-911D-01C2854CADD1}" type="datetime8">
              <a:rPr lang="he-IL" smtClean="0"/>
              <a:pPr/>
              <a:t>24 יולי 24</a:t>
            </a:fld>
            <a:endParaRPr lang="he-IL" dirty="0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/>
          <a:p>
            <a:pPr rtl="1"/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/>
          <a:p>
            <a:pPr rtl="1"/>
            <a:fld id="{C014DD1E-5D91-48A3-AD6D-45FBA980D106}" type="slidenum">
              <a:rPr lang="he-IL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979987" y="1701800"/>
            <a:ext cx="4062942" cy="2438400"/>
          </a:xfrm>
        </p:spPr>
        <p:txBody>
          <a:bodyPr rtlCol="1" anchor="b">
            <a:normAutofit/>
          </a:bodyPr>
          <a:lstStyle>
            <a:lvl1pPr algn="r" rtl="1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1"/>
            <a:r>
              <a:rPr lang="he-IL"/>
              <a:t>לחץ כדי לערוך סגנון כותרת של תבנית בסיס</a:t>
            </a:r>
            <a:endParaRPr lang="he-IL" dirty="0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6979987" y="4241800"/>
            <a:ext cx="4062942" cy="1930400"/>
          </a:xfrm>
        </p:spPr>
        <p:txBody>
          <a:bodyPr rtlCol="1">
            <a:normAutofit/>
          </a:bodyPr>
          <a:lstStyle>
            <a:lvl1pPr marL="0" indent="0" algn="r" rtl="1">
              <a:buNone/>
              <a:defRPr sz="2000"/>
            </a:lvl1pPr>
            <a:lvl2pPr marL="609493" indent="0" algn="r" rtl="1">
              <a:buNone/>
              <a:defRPr sz="1600"/>
            </a:lvl2pPr>
            <a:lvl3pPr marL="1218987" indent="0" algn="r" rtl="1">
              <a:buNone/>
              <a:defRPr sz="1300"/>
            </a:lvl3pPr>
            <a:lvl4pPr marL="1828480" indent="0" algn="r" rtl="1">
              <a:buNone/>
              <a:defRPr sz="1200"/>
            </a:lvl4pPr>
            <a:lvl5pPr marL="2437973" indent="0" algn="r" rtl="1">
              <a:buNone/>
              <a:defRPr sz="1200"/>
            </a:lvl5pPr>
            <a:lvl6pPr marL="3047467" indent="0" algn="r" rtl="1">
              <a:buNone/>
              <a:defRPr sz="1200"/>
            </a:lvl6pPr>
            <a:lvl7pPr marL="3656960" indent="0" algn="r" rtl="1">
              <a:buNone/>
              <a:defRPr sz="1200"/>
            </a:lvl7pPr>
            <a:lvl8pPr marL="4266453" indent="0" algn="r" rtl="1">
              <a:buNone/>
              <a:defRPr sz="1200"/>
            </a:lvl8pPr>
            <a:lvl9pPr marL="4875947" indent="0" algn="r" rtl="1">
              <a:buNone/>
              <a:defRPr sz="1200"/>
            </a:lvl9pPr>
          </a:lstStyle>
          <a:p>
            <a:pPr lvl="0" rtl="1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682941" y="584200"/>
            <a:ext cx="6094413" cy="5588000"/>
          </a:xfrm>
        </p:spPr>
        <p:txBody>
          <a:bodyPr rtlCol="1">
            <a:normAutofit/>
          </a:bodyPr>
          <a:lstStyle>
            <a:lvl1pPr algn="r" rtl="1">
              <a:defRPr sz="2800"/>
            </a:lvl1pPr>
            <a:lvl2pPr algn="r" rtl="1">
              <a:defRPr sz="2400"/>
            </a:lvl2pPr>
            <a:lvl3pPr algn="r" rtl="1">
              <a:defRPr sz="2000"/>
            </a:lvl3pPr>
            <a:lvl4pPr algn="r" rtl="1">
              <a:defRPr sz="2000"/>
            </a:lvl4pPr>
            <a:lvl5pPr algn="r" rtl="1">
              <a:defRPr sz="2000"/>
            </a:lvl5pPr>
            <a:lvl6pPr algn="r" rtl="1">
              <a:defRPr sz="2000"/>
            </a:lvl6pPr>
            <a:lvl7pPr algn="r" rtl="1">
              <a:defRPr sz="2000"/>
            </a:lvl7pPr>
            <a:lvl8pPr algn="r" rtl="1">
              <a:defRPr sz="2000" baseline="0"/>
            </a:lvl8pPr>
            <a:lvl9pPr algn="r" rtl="1">
              <a:defRPr sz="2000" baseline="0"/>
            </a:lvl9pPr>
          </a:lstStyle>
          <a:p>
            <a:pPr lvl="0" rtl="1"/>
            <a:r>
              <a:rPr lang="he-IL"/>
              <a:t>לחץ כדי לערוך סגנונות טקסט של תבנית בסיס</a:t>
            </a:r>
          </a:p>
          <a:p>
            <a:pPr lvl="1" rtl="1"/>
            <a:r>
              <a:rPr lang="he-IL"/>
              <a:t>רמה שנייה</a:t>
            </a:r>
          </a:p>
          <a:p>
            <a:pPr lvl="2" rtl="1"/>
            <a:r>
              <a:rPr lang="he-IL"/>
              <a:t>רמה שלישית</a:t>
            </a:r>
          </a:p>
          <a:p>
            <a:pPr lvl="3" rtl="1"/>
            <a:r>
              <a:rPr lang="he-IL"/>
              <a:t>רמה רביעית</a:t>
            </a:r>
          </a:p>
          <a:p>
            <a:pPr lvl="4" rtl="1"/>
            <a:r>
              <a:rPr lang="he-IL"/>
              <a:t>רמה חמישית</a:t>
            </a:r>
            <a:endParaRPr lang="he-IL" dirty="0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>
              <a:defRPr/>
            </a:lvl1pPr>
          </a:lstStyle>
          <a:p>
            <a:fld id="{B9926EAD-8A3F-4654-BFDC-4787BF188C03}" type="datetime8">
              <a:rPr lang="he-IL" smtClean="0"/>
              <a:pPr/>
              <a:t>24 יולי 24</a:t>
            </a:fld>
            <a:endParaRPr lang="he-IL" dirty="0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/>
          <a:p>
            <a:pPr rtl="1"/>
            <a:endParaRPr lang="he-IL" dirty="0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/>
          <a:p>
            <a:pPr rtl="1"/>
            <a:fld id="{C014DD1E-5D91-48A3-AD6D-45FBA980D106}" type="slidenum">
              <a:rPr lang="he-IL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988186" y="1701800"/>
            <a:ext cx="4062942" cy="2438400"/>
          </a:xfrm>
        </p:spPr>
        <p:txBody>
          <a:bodyPr rtlCol="1" anchor="b">
            <a:normAutofit/>
          </a:bodyPr>
          <a:lstStyle>
            <a:lvl1pPr algn="r" rtl="1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1"/>
            <a:r>
              <a:rPr lang="he-IL"/>
              <a:t>לחץ כדי לערוך סגנון כותרת של תבנית בסיס</a:t>
            </a:r>
            <a:endParaRPr lang="he-IL" dirty="0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6988186" y="4241800"/>
            <a:ext cx="4062942" cy="1930400"/>
          </a:xfrm>
        </p:spPr>
        <p:txBody>
          <a:bodyPr rtlCol="1">
            <a:normAutofit/>
          </a:bodyPr>
          <a:lstStyle>
            <a:lvl1pPr marL="0" indent="0" algn="r" rtl="1">
              <a:buNone/>
              <a:defRPr sz="2000"/>
            </a:lvl1pPr>
            <a:lvl2pPr marL="609493" indent="0" algn="r" rtl="1">
              <a:buNone/>
              <a:defRPr sz="1600"/>
            </a:lvl2pPr>
            <a:lvl3pPr marL="1218987" indent="0" algn="r" rtl="1">
              <a:buNone/>
              <a:defRPr sz="1300"/>
            </a:lvl3pPr>
            <a:lvl4pPr marL="1828480" indent="0" algn="r" rtl="1">
              <a:buNone/>
              <a:defRPr sz="1200"/>
            </a:lvl4pPr>
            <a:lvl5pPr marL="2437973" indent="0" algn="r" rtl="1">
              <a:buNone/>
              <a:defRPr sz="1200"/>
            </a:lvl5pPr>
            <a:lvl6pPr marL="3047467" indent="0" algn="r" rtl="1">
              <a:buNone/>
              <a:defRPr sz="1200"/>
            </a:lvl6pPr>
            <a:lvl7pPr marL="3656960" indent="0" algn="r" rtl="1">
              <a:buNone/>
              <a:defRPr sz="1200"/>
            </a:lvl7pPr>
            <a:lvl8pPr marL="4266453" indent="0" algn="r" rtl="1">
              <a:buNone/>
              <a:defRPr sz="1200"/>
            </a:lvl8pPr>
            <a:lvl9pPr marL="4875947" indent="0" algn="r" rtl="1">
              <a:buNone/>
              <a:defRPr sz="1200"/>
            </a:lvl9pPr>
          </a:lstStyle>
          <a:p>
            <a:pPr lvl="0" rtl="1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" name="מציין מיקום של תמונה 2" descr="מציין מיקום ריק להוספת תמונה. לחץ על מציין המיקום ובחר את התמונה שברצונך להוסיף."/>
          <p:cNvSpPr>
            <a:spLocks noGrp="1"/>
          </p:cNvSpPr>
          <p:nvPr>
            <p:ph type="pic" idx="1"/>
          </p:nvPr>
        </p:nvSpPr>
        <p:spPr>
          <a:xfrm>
            <a:off x="68294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 rtlCol="1">
            <a:normAutofit/>
          </a:bodyPr>
          <a:lstStyle>
            <a:lvl1pPr marL="0" indent="0" algn="r" rtl="1">
              <a:buNone/>
              <a:defRPr sz="2800"/>
            </a:lvl1pPr>
            <a:lvl2pPr marL="609493" indent="0" algn="r" rtl="1">
              <a:buNone/>
              <a:defRPr sz="3700"/>
            </a:lvl2pPr>
            <a:lvl3pPr marL="1218987" indent="0" algn="r" rtl="1">
              <a:buNone/>
              <a:defRPr sz="3200"/>
            </a:lvl3pPr>
            <a:lvl4pPr marL="1828480" indent="0" algn="r" rtl="1">
              <a:buNone/>
              <a:defRPr sz="2700"/>
            </a:lvl4pPr>
            <a:lvl5pPr marL="2437973" indent="0" algn="r" rtl="1">
              <a:buNone/>
              <a:defRPr sz="2700"/>
            </a:lvl5pPr>
            <a:lvl6pPr marL="3047467" indent="0" algn="r" rtl="1">
              <a:buNone/>
              <a:defRPr sz="2700"/>
            </a:lvl6pPr>
            <a:lvl7pPr marL="3656960" indent="0" algn="r" rtl="1">
              <a:buNone/>
              <a:defRPr sz="2700"/>
            </a:lvl7pPr>
            <a:lvl8pPr marL="4266453" indent="0" algn="r" rtl="1">
              <a:buNone/>
              <a:defRPr sz="2700"/>
            </a:lvl8pPr>
            <a:lvl9pPr marL="4875947" indent="0" algn="r" rtl="1">
              <a:buNone/>
              <a:defRPr sz="2700"/>
            </a:lvl9pPr>
          </a:lstStyle>
          <a:p>
            <a:pPr rtl="1"/>
            <a:r>
              <a:rPr lang="he-IL"/>
              <a:t>לחץ על הסמל כדי להוסיף תמונה</a:t>
            </a:r>
            <a:endParaRPr lang="he-IL" dirty="0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>
              <a:defRPr/>
            </a:lvl1pPr>
          </a:lstStyle>
          <a:p>
            <a:fld id="{7CF51E49-901D-4930-8C53-00BD23E56F80}" type="datetime8">
              <a:rPr lang="he-IL" smtClean="0"/>
              <a:pPr/>
              <a:t>24 יולי 24</a:t>
            </a:fld>
            <a:endParaRPr lang="he-IL" dirty="0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/>
          <a:p>
            <a:pPr rtl="1"/>
            <a:endParaRPr lang="he-IL" dirty="0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/>
          <a:p>
            <a:pPr rtl="1"/>
            <a:fld id="{C014DD1E-5D91-48A3-AD6D-45FBA980D106}" type="slidenum">
              <a:rPr lang="he-IL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קווים משמאל"/>
          <p:cNvGrpSpPr/>
          <p:nvPr/>
        </p:nvGrpSpPr>
        <p:grpSpPr>
          <a:xfrm flipH="1">
            <a:off x="11368832" y="-3174"/>
            <a:ext cx="819993" cy="5229225"/>
            <a:chOff x="-11906" y="-2381"/>
            <a:chExt cx="615155" cy="3921919"/>
          </a:xfrm>
        </p:grpSpPr>
        <p:sp>
          <p:nvSpPr>
            <p:cNvPr id="10" name="צורה חופשית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endParaRPr lang="he-IL" noProof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1" name="צורה חופשית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endParaRPr lang="he-IL" noProof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4" name="צורה חופשית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endParaRPr lang="he-IL" noProof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684212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1" anchor="b">
            <a:normAutofit/>
          </a:bodyPr>
          <a:lstStyle/>
          <a:p>
            <a:pPr rtl="1"/>
            <a:r>
              <a:rPr lang="he-IL" noProof="0" dirty="0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684212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1">
            <a:normAutofit/>
          </a:bodyPr>
          <a:lstStyle/>
          <a:p>
            <a:pPr lvl="0" rtl="1"/>
            <a:r>
              <a:rPr lang="he-IL" noProof="0" dirty="0"/>
              <a:t>ערוך סגנונות טקסט של תבנית בסיס</a:t>
            </a:r>
          </a:p>
          <a:p>
            <a:pPr lvl="1" rtl="1"/>
            <a:r>
              <a:rPr lang="he-IL" noProof="0" dirty="0"/>
              <a:t>רמה שניה</a:t>
            </a:r>
          </a:p>
          <a:p>
            <a:pPr lvl="2" rtl="1"/>
            <a:r>
              <a:rPr lang="he-IL" noProof="0" dirty="0"/>
              <a:t>רמה שלישית</a:t>
            </a:r>
          </a:p>
          <a:p>
            <a:pPr lvl="3" rtl="1"/>
            <a:r>
              <a:rPr lang="he-IL" noProof="0" dirty="0"/>
              <a:t>רמה רביעית</a:t>
            </a:r>
          </a:p>
          <a:p>
            <a:pPr lvl="4" rtl="1"/>
            <a:r>
              <a:rPr lang="he-IL" noProof="0" dirty="0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8200654" y="6356352"/>
            <a:ext cx="2842275" cy="365125"/>
          </a:xfrm>
          <a:prstGeom prst="rect">
            <a:avLst/>
          </a:prstGeom>
        </p:spPr>
        <p:txBody>
          <a:bodyPr vert="horz" lIns="121899" tIns="60949" rIns="121899" bIns="60949" rtlCol="1" anchor="ctr"/>
          <a:lstStyle>
            <a:lvl1pPr algn="r" rtl="1">
              <a:defRPr sz="12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9EA7507E-11BB-4C1E-A24E-B80FE17FB488}" type="datetime8">
              <a:rPr lang="he-IL" smtClean="0"/>
              <a:pPr/>
              <a:t>24 יולי 24</a:t>
            </a:fld>
            <a:endParaRPr lang="he-IL" dirty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2918830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1" anchor="ctr"/>
          <a:lstStyle>
            <a:lvl1pPr algn="ctr" rtl="1">
              <a:defRPr sz="12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he-IL" noProof="0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682941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1" anchor="ctr"/>
          <a:lstStyle>
            <a:lvl1pPr algn="l" rtl="1">
              <a:defRPr sz="12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C014DD1E-5D91-48A3-AD6D-45FBA980D106}" type="slidenum">
              <a:rPr lang="he-IL" smtClean="0"/>
              <a:pPr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r" defTabSz="1218987" rtl="1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</p:titleStyle>
    <p:bodyStyle>
      <a:lvl1pPr marL="304747" indent="-304747" algn="r" defTabSz="1218987" rtl="1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  <a:lvl2pPr marL="609493" indent="-231607" algn="r" defTabSz="1218987" rtl="1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2pPr>
      <a:lvl3pPr marL="914240" indent="-231607" algn="r" defTabSz="1218987" rtl="1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3pPr>
      <a:lvl4pPr marL="1218987" indent="-231607" algn="r" defTabSz="1218987" rtl="1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4pPr>
      <a:lvl5pPr marL="1523733" indent="-231607" algn="r" defTabSz="1218987" rtl="1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5pPr>
      <a:lvl6pPr marL="1828480" indent="-231607" algn="r" defTabSz="1218987" rtl="1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r" defTabSz="1218987" rtl="1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r" defTabSz="1218987" rtl="1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r" defTabSz="1218987" rtl="1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r" defTabSz="1218987" rtl="1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r" defTabSz="1218987" rtl="1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r" defTabSz="1218987" rtl="1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r" defTabSz="1218987" rtl="1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r" defTabSz="1218987" rtl="1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r" defTabSz="1218987" rtl="1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r" defTabSz="1218987" rtl="1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r" defTabSz="1218987" rtl="1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r" defTabSz="1218987" rtl="1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mailto:roeygross16@gmail.com" TargetMode="External"/><Relationship Id="rId2" Type="http://schemas.openxmlformats.org/officeDocument/2006/relationships/hyperlink" Target="mailto:yairlasri3@gmail.co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/>
        <p:txBody>
          <a:bodyPr rtlCol="1"/>
          <a:lstStyle/>
          <a:p>
            <a:pPr rt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</a:t>
            </a:r>
            <a:r>
              <a:rPr lang="en-US" dirty="0"/>
              <a:t>afe Loading</a:t>
            </a:r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כותרת משנה 4"/>
          <p:cNvSpPr>
            <a:spLocks noGrp="1"/>
          </p:cNvSpPr>
          <p:nvPr>
            <p:ph type="subTitle" idx="1"/>
          </p:nvPr>
        </p:nvSpPr>
        <p:spPr/>
        <p:txBody>
          <a:bodyPr rtlCol="1"/>
          <a:lstStyle/>
          <a:p>
            <a:pPr rtl="1"/>
            <a:r>
              <a:rPr lang="he-IL" dirty="0"/>
              <a:t>יאיר לסרי &amp; רועי גרוס</a:t>
            </a:r>
          </a:p>
          <a:p>
            <a:pPr rtl="1"/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rtl="1"/>
            <a:r>
              <a:rPr lang="he-IL" dirty="0"/>
              <a:t>בהנחיית מר אריה </a:t>
            </a:r>
            <a:r>
              <a:rPr lang="he-IL" dirty="0" err="1"/>
              <a:t>הנל</a:t>
            </a:r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D3BE316-CA8C-4EBC-8A85-3C0F44BDC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/>
              <a:t>Reflective Loading	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1AEE08C8-10EE-418B-AA7F-C84595FA25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>
              <a:spcBef>
                <a:spcPts val="2400"/>
              </a:spcBef>
            </a:pPr>
            <a:r>
              <a:rPr lang="en-US" dirty="0"/>
              <a:t>Allocation</a:t>
            </a:r>
          </a:p>
          <a:p>
            <a:pPr algn="l" rtl="0">
              <a:spcBef>
                <a:spcPts val="2400"/>
              </a:spcBef>
            </a:pPr>
            <a:r>
              <a:rPr lang="en-US" dirty="0"/>
              <a:t>Section copying</a:t>
            </a:r>
          </a:p>
          <a:p>
            <a:pPr algn="l" rtl="0">
              <a:spcBef>
                <a:spcPts val="2400"/>
              </a:spcBef>
            </a:pPr>
            <a:r>
              <a:rPr lang="en-US" dirty="0"/>
              <a:t>Relocation</a:t>
            </a:r>
          </a:p>
          <a:p>
            <a:pPr algn="l" rtl="0">
              <a:spcBef>
                <a:spcPts val="2400"/>
              </a:spcBef>
            </a:pPr>
            <a:r>
              <a:rPr lang="en-US" dirty="0"/>
              <a:t>Import Resolution</a:t>
            </a:r>
          </a:p>
          <a:p>
            <a:pPr algn="l" rtl="0">
              <a:spcBef>
                <a:spcPts val="2400"/>
              </a:spcBef>
            </a:pPr>
            <a:r>
              <a:rPr lang="en-US" dirty="0"/>
              <a:t>Export Processing</a:t>
            </a:r>
          </a:p>
          <a:p>
            <a:pPr algn="l" rtl="0">
              <a:spcBef>
                <a:spcPts val="2400"/>
              </a:spcBef>
            </a:pPr>
            <a:r>
              <a:rPr lang="en-US" dirty="0" err="1"/>
              <a:t>DllMain</a:t>
            </a:r>
            <a:r>
              <a:rPr lang="en-US" dirty="0"/>
              <a:t> Execution</a:t>
            </a:r>
            <a:endParaRPr lang="he-IL" dirty="0"/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AB3AB92A-B2B5-407E-8D9C-FE8ABD2A1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472"/>
          <a:stretch/>
        </p:blipFill>
        <p:spPr>
          <a:xfrm>
            <a:off x="4230911" y="1843465"/>
            <a:ext cx="3727001" cy="3528392"/>
          </a:xfrm>
          <a:prstGeom prst="rect">
            <a:avLst/>
          </a:prstGeom>
        </p:spPr>
      </p:pic>
      <p:pic>
        <p:nvPicPr>
          <p:cNvPr id="5" name="תמונה 4">
            <a:extLst>
              <a:ext uri="{FF2B5EF4-FFF2-40B4-BE49-F238E27FC236}">
                <a16:creationId xmlns:a16="http://schemas.microsoft.com/office/drawing/2014/main" id="{F9D19D8B-77CF-4212-9B85-AC9D27C1642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5749"/>
          <a:stretch/>
        </p:blipFill>
        <p:spPr>
          <a:xfrm>
            <a:off x="7462564" y="3607661"/>
            <a:ext cx="4520529" cy="3097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507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80706C4-D035-410F-BEBD-C77019D9D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/>
              <a:t>Demonstration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CDB1756C-58F1-4159-A36D-0E2A739D2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algn="l" rtl="0">
              <a:lnSpc>
                <a:spcPct val="220000"/>
              </a:lnSpc>
            </a:pPr>
            <a:r>
              <a:rPr lang="en-US" sz="11200" dirty="0"/>
              <a:t>test_exe.exe</a:t>
            </a:r>
          </a:p>
          <a:p>
            <a:pPr algn="l" rtl="0">
              <a:lnSpc>
                <a:spcPct val="220000"/>
              </a:lnSpc>
            </a:pPr>
            <a:r>
              <a:rPr lang="en-US" sz="11200" dirty="0"/>
              <a:t>test_dll.dll - unverified</a:t>
            </a:r>
          </a:p>
          <a:p>
            <a:pPr algn="l" rtl="0">
              <a:lnSpc>
                <a:spcPct val="220000"/>
              </a:lnSpc>
            </a:pPr>
            <a:r>
              <a:rPr lang="en-US" sz="11200" dirty="0"/>
              <a:t>test_dll_verified.dll - verified version of test_dll.dll</a:t>
            </a:r>
          </a:p>
          <a:p>
            <a:pPr algn="l" rtl="0">
              <a:lnSpc>
                <a:spcPct val="220000"/>
              </a:lnSpc>
            </a:pPr>
            <a:r>
              <a:rPr lang="en-US" sz="11200" dirty="0"/>
              <a:t>Injection.exe</a:t>
            </a:r>
          </a:p>
          <a:p>
            <a:pPr algn="l" rtl="0">
              <a:lnSpc>
                <a:spcPct val="110000"/>
              </a:lnSpc>
            </a:pPr>
            <a:endParaRPr lang="en-US" dirty="0"/>
          </a:p>
          <a:p>
            <a:pPr marL="0" indent="0" algn="l" rtl="0">
              <a:lnSpc>
                <a:spcPct val="110000"/>
              </a:lnSpc>
              <a:buNone/>
            </a:pPr>
            <a:br>
              <a:rPr lang="en-US" dirty="0"/>
            </a:br>
            <a:endParaRPr lang="en-US" dirty="0"/>
          </a:p>
          <a:p>
            <a:pPr algn="l" rtl="0">
              <a:lnSpc>
                <a:spcPct val="110000"/>
              </a:lnSpc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36898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Demo">
            <a:hlinkClick r:id="" action="ppaction://media"/>
            <a:extLst>
              <a:ext uri="{FF2B5EF4-FFF2-40B4-BE49-F238E27FC236}">
                <a16:creationId xmlns:a16="http://schemas.microsoft.com/office/drawing/2014/main" id="{A81695FD-C0A3-45B4-BA9B-EB0DA075E8F8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3934" y="64756"/>
            <a:ext cx="11960955" cy="6728487"/>
          </a:xfrm>
          <a:prstGeom prst="rect">
            <a:avLst/>
          </a:prstGeom>
          <a:ln w="63500" cap="sq">
            <a:solidFill>
              <a:srgbClr val="FFFFFF"/>
            </a:solidFill>
            <a:prstDash val="solid"/>
            <a:miter lim="800000"/>
          </a:ln>
          <a:effectLst/>
          <a:scene3d>
            <a:camera prst="orthographicFront"/>
            <a:lightRig rig="soft" dir="t"/>
          </a:scene3d>
          <a:sp3d contourW="6350">
            <a:contourClr>
              <a:srgbClr val="000000"/>
            </a:contourClr>
          </a:sp3d>
        </p:spPr>
      </p:pic>
    </p:spTree>
    <p:extLst>
      <p:ext uri="{BB962C8B-B14F-4D97-AF65-F5344CB8AC3E}">
        <p14:creationId xmlns:p14="http://schemas.microsoft.com/office/powerpoint/2010/main" val="1986583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4896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BB91FFC-2E66-4860-996D-10BF46CBF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/>
              <a:t>Future Improvements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CFAC32F4-82A6-4B68-A7F7-D746F2B64A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>
              <a:lnSpc>
                <a:spcPct val="200000"/>
              </a:lnSpc>
            </a:pPr>
            <a:r>
              <a:rPr lang="en-US" dirty="0"/>
              <a:t>DLL Main of loaded verified DLL</a:t>
            </a:r>
          </a:p>
          <a:p>
            <a:pPr algn="l" rtl="0">
              <a:lnSpc>
                <a:spcPct val="200000"/>
              </a:lnSpc>
            </a:pPr>
            <a:r>
              <a:rPr lang="en-US" dirty="0"/>
              <a:t>Running the injection manually</a:t>
            </a:r>
            <a:endParaRPr lang="he-IL" dirty="0"/>
          </a:p>
          <a:p>
            <a:pPr algn="l" rtl="0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433220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36C47BA-9BEE-4C8A-AF39-C678B7AD1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תודה על ההקשבה!</a:t>
            </a:r>
            <a:r>
              <a:rPr lang="en-US" dirty="0"/>
              <a:t> </a:t>
            </a:r>
            <a:r>
              <a:rPr lang="he-IL" dirty="0"/>
              <a:t>שאלות?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5605FDB9-5974-4C0F-8764-80A44D40E3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defTabSz="45720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endParaRPr lang="he-IL" sz="3200" dirty="0">
              <a:solidFill>
                <a:prstClr val="white"/>
              </a:solidFill>
            </a:endParaRPr>
          </a:p>
          <a:p>
            <a:pPr marL="0" lvl="0" indent="0" defTabSz="45720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endParaRPr lang="he-IL" sz="3200" dirty="0">
              <a:solidFill>
                <a:prstClr val="white"/>
              </a:solidFill>
            </a:endParaRPr>
          </a:p>
          <a:p>
            <a:pPr marL="0" lvl="0" indent="0" defTabSz="45720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he-IL" sz="3200" dirty="0">
                <a:solidFill>
                  <a:prstClr val="white"/>
                </a:solidFill>
              </a:rPr>
              <a:t>יאיר </a:t>
            </a:r>
            <a:r>
              <a:rPr lang="he-IL" sz="3200" dirty="0" err="1">
                <a:solidFill>
                  <a:prstClr val="white"/>
                </a:solidFill>
              </a:rPr>
              <a:t>לסרי</a:t>
            </a:r>
            <a:r>
              <a:rPr lang="he-IL" sz="3200" dirty="0">
                <a:solidFill>
                  <a:prstClr val="white"/>
                </a:solidFill>
              </a:rPr>
              <a:t> – </a:t>
            </a:r>
            <a:r>
              <a:rPr lang="en-US" sz="3200" dirty="0">
                <a:solidFill>
                  <a:prstClr val="white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yairlasri3@gmail.com</a:t>
            </a:r>
            <a:endParaRPr lang="he-IL" sz="3200" dirty="0">
              <a:solidFill>
                <a:prstClr val="white"/>
              </a:solidFill>
            </a:endParaRPr>
          </a:p>
          <a:p>
            <a:pPr marL="0" lvl="0" indent="0" defTabSz="45720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he-IL" sz="3200" dirty="0">
                <a:solidFill>
                  <a:prstClr val="white"/>
                </a:solidFill>
              </a:rPr>
              <a:t>רועי גרוס – </a:t>
            </a:r>
            <a:r>
              <a:rPr lang="en-US" sz="3200" dirty="0">
                <a:solidFill>
                  <a:prstClr val="white"/>
                </a:solidFill>
                <a:hlinkClick r:id="rId3"/>
              </a:rPr>
              <a:t>roeygross16@gmail.com</a:t>
            </a:r>
            <a:endParaRPr lang="en-US" sz="3200" dirty="0">
              <a:solidFill>
                <a:prstClr val="white"/>
              </a:solidFill>
            </a:endParaRPr>
          </a:p>
          <a:p>
            <a:pPr marL="0" lvl="0" indent="0" defTabSz="45720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endParaRPr lang="en-US" sz="3200" dirty="0">
              <a:solidFill>
                <a:prstClr val="white"/>
              </a:solidFill>
            </a:endParaRPr>
          </a:p>
          <a:p>
            <a:pPr algn="l" rtl="0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112967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E6F581F-B4BC-4A1A-8D81-6D323AC1F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/>
              <a:t>What is a DLL?</a:t>
            </a:r>
            <a:endParaRPr lang="he-IL" dirty="0"/>
          </a:p>
        </p:txBody>
      </p:sp>
      <p:pic>
        <p:nvPicPr>
          <p:cNvPr id="1026" name="Picture 2" descr="DLL files: what are they? What are they for? -">
            <a:extLst>
              <a:ext uri="{FF2B5EF4-FFF2-40B4-BE49-F238E27FC236}">
                <a16:creationId xmlns:a16="http://schemas.microsoft.com/office/drawing/2014/main" id="{37242048-43B9-44CB-9671-556628ED5A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0196" y="1756655"/>
            <a:ext cx="5715000" cy="399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A232B3C-E592-4D39-9EB7-8FABB4202DEC}"/>
              </a:ext>
            </a:extLst>
          </p:cNvPr>
          <p:cNvSpPr txBox="1"/>
          <p:nvPr/>
        </p:nvSpPr>
        <p:spPr>
          <a:xfrm>
            <a:off x="1022041" y="2132856"/>
            <a:ext cx="3600400" cy="341394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457200" indent="-457200" algn="l" rtl="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Shared Code</a:t>
            </a:r>
          </a:p>
          <a:p>
            <a:pPr marL="457200" indent="-457200" algn="l" rtl="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Dynamic Loading</a:t>
            </a:r>
          </a:p>
          <a:p>
            <a:pPr marL="457200" indent="-457200" algn="l" rtl="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Common Use</a:t>
            </a:r>
          </a:p>
          <a:p>
            <a:pPr marL="457200" indent="-457200" algn="l" rtl="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PE Format</a:t>
            </a:r>
            <a:endParaRPr lang="he-IL" sz="2800" dirty="0"/>
          </a:p>
        </p:txBody>
      </p:sp>
      <p:pic>
        <p:nvPicPr>
          <p:cNvPr id="9" name="מציין מיקום תוכן 3">
            <a:extLst>
              <a:ext uri="{FF2B5EF4-FFF2-40B4-BE49-F238E27FC236}">
                <a16:creationId xmlns:a16="http://schemas.microsoft.com/office/drawing/2014/main" id="{E42D7807-8815-40A2-89EB-EDE353F9C5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982844" y="1520912"/>
            <a:ext cx="1892906" cy="4462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591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F4145F4-2380-43DB-980F-5369F2CFE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/>
              <a:t>DLL Hijacking</a:t>
            </a:r>
            <a:endParaRPr lang="he-IL" dirty="0"/>
          </a:p>
        </p:txBody>
      </p:sp>
      <p:pic>
        <p:nvPicPr>
          <p:cNvPr id="2050" name="Picture 2" descr="What is DLL Hijacking? - GeeksforGeeks">
            <a:extLst>
              <a:ext uri="{FF2B5EF4-FFF2-40B4-BE49-F238E27FC236}">
                <a16:creationId xmlns:a16="http://schemas.microsoft.com/office/drawing/2014/main" id="{8FBB7544-3DDB-44F1-A6A7-72A43B1F839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7256" y="2070179"/>
            <a:ext cx="7085110" cy="354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B7574FF-8C37-41E9-8F26-03D5D69DD786}"/>
              </a:ext>
            </a:extLst>
          </p:cNvPr>
          <p:cNvSpPr txBox="1"/>
          <p:nvPr/>
        </p:nvSpPr>
        <p:spPr>
          <a:xfrm>
            <a:off x="684212" y="2060848"/>
            <a:ext cx="3754016" cy="255422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457200" indent="-457200" algn="l" rtl="0">
              <a:buFont typeface="Arial" panose="020B0604020202020204" pitchFamily="34" charset="0"/>
              <a:buChar char="•"/>
            </a:pPr>
            <a:r>
              <a:rPr lang="en-US" sz="2800" dirty="0"/>
              <a:t>Create Rogue DLL with the same name</a:t>
            </a:r>
          </a:p>
          <a:p>
            <a:pPr marL="457200" indent="-457200" algn="l" rtl="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Replace with original</a:t>
            </a:r>
          </a:p>
          <a:p>
            <a:pPr marL="457200" indent="-457200" algn="l" rtl="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Enjoy </a:t>
            </a:r>
            <a:r>
              <a:rPr lang="en-US" sz="2800" dirty="0">
                <a:sym typeface="Wingdings" panose="05000000000000000000" pitchFamily="2" charset="2"/>
              </a:rPr>
              <a:t></a:t>
            </a:r>
            <a:endParaRPr lang="he-IL" sz="2800" dirty="0"/>
          </a:p>
        </p:txBody>
      </p:sp>
    </p:spTree>
    <p:extLst>
      <p:ext uri="{BB962C8B-B14F-4D97-AF65-F5344CB8AC3E}">
        <p14:creationId xmlns:p14="http://schemas.microsoft.com/office/powerpoint/2010/main" val="1871802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F737348-C503-49F3-A084-5341B0F72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/>
              <a:t>DLL Loading Search Order</a:t>
            </a:r>
            <a:endParaRPr lang="he-IL" dirty="0"/>
          </a:p>
        </p:txBody>
      </p:sp>
      <p:pic>
        <p:nvPicPr>
          <p:cNvPr id="6" name="מציין מיקום תוכן 5">
            <a:extLst>
              <a:ext uri="{FF2B5EF4-FFF2-40B4-BE49-F238E27FC236}">
                <a16:creationId xmlns:a16="http://schemas.microsoft.com/office/drawing/2014/main" id="{671C3CEB-7C5F-4234-9F18-8A34312234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46715" y="2204864"/>
            <a:ext cx="5857875" cy="36957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B6B986B-976B-44D2-A8E1-D63F1EF5A4E5}"/>
              </a:ext>
            </a:extLst>
          </p:cNvPr>
          <p:cNvSpPr txBox="1"/>
          <p:nvPr/>
        </p:nvSpPr>
        <p:spPr>
          <a:xfrm>
            <a:off x="909836" y="2060848"/>
            <a:ext cx="4104456" cy="95410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457200" indent="-457200" algn="l" rtl="0">
              <a:buFont typeface="Arial" panose="020B0604020202020204" pitchFamily="34" charset="0"/>
              <a:buChar char="•"/>
            </a:pPr>
            <a:r>
              <a:rPr lang="en-US" sz="2800" dirty="0"/>
              <a:t>Place rogue DLL earlier in the search order</a:t>
            </a:r>
          </a:p>
        </p:txBody>
      </p:sp>
    </p:spTree>
    <p:extLst>
      <p:ext uri="{BB962C8B-B14F-4D97-AF65-F5344CB8AC3E}">
        <p14:creationId xmlns:p14="http://schemas.microsoft.com/office/powerpoint/2010/main" val="3929920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CD529C6-09FA-4FCB-8FC0-CE75F641C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/>
              <a:t>Design</a:t>
            </a:r>
            <a:endParaRPr lang="he-IL" dirty="0"/>
          </a:p>
        </p:txBody>
      </p:sp>
      <p:pic>
        <p:nvPicPr>
          <p:cNvPr id="9" name="מציין מיקום תוכן 8">
            <a:extLst>
              <a:ext uri="{FF2B5EF4-FFF2-40B4-BE49-F238E27FC236}">
                <a16:creationId xmlns:a16="http://schemas.microsoft.com/office/drawing/2014/main" id="{7B98CD20-114A-4B6F-82F9-583FDC307C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5980" y="1772816"/>
            <a:ext cx="8330554" cy="4465864"/>
          </a:xfrm>
        </p:spPr>
      </p:pic>
    </p:spTree>
    <p:extLst>
      <p:ext uri="{BB962C8B-B14F-4D97-AF65-F5344CB8AC3E}">
        <p14:creationId xmlns:p14="http://schemas.microsoft.com/office/powerpoint/2010/main" val="2593422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B13BD39-0378-44CB-B86B-9ADD1BB8D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812" y="10710"/>
            <a:ext cx="10360501" cy="1223963"/>
          </a:xfrm>
        </p:spPr>
        <p:txBody>
          <a:bodyPr/>
          <a:lstStyle/>
          <a:p>
            <a:pPr algn="l" rtl="0"/>
            <a:r>
              <a:rPr lang="en-US" dirty="0"/>
              <a:t>Signing</a:t>
            </a:r>
            <a:endParaRPr lang="he-IL" dirty="0"/>
          </a:p>
        </p:txBody>
      </p:sp>
      <p:pic>
        <p:nvPicPr>
          <p:cNvPr id="5" name="מציין מיקום תוכן 4">
            <a:extLst>
              <a:ext uri="{FF2B5EF4-FFF2-40B4-BE49-F238E27FC236}">
                <a16:creationId xmlns:a16="http://schemas.microsoft.com/office/drawing/2014/main" id="{EBB6AE4B-AF04-4521-B84D-BF6C9C55AD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589" t="12632" r="3065" b="63795"/>
          <a:stretch/>
        </p:blipFill>
        <p:spPr>
          <a:xfrm>
            <a:off x="8209080" y="5129720"/>
            <a:ext cx="3675884" cy="1368152"/>
          </a:xfrm>
          <a:prstGeom prst="rect">
            <a:avLst/>
          </a:prstGeom>
        </p:spPr>
      </p:pic>
      <p:pic>
        <p:nvPicPr>
          <p:cNvPr id="6" name="תמונה 5">
            <a:extLst>
              <a:ext uri="{FF2B5EF4-FFF2-40B4-BE49-F238E27FC236}">
                <a16:creationId xmlns:a16="http://schemas.microsoft.com/office/drawing/2014/main" id="{E8E304A7-696B-4091-8CD3-58CFB2F0DA2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378" t="1" r="378" b="37032"/>
          <a:stretch/>
        </p:blipFill>
        <p:spPr>
          <a:xfrm>
            <a:off x="8117465" y="1248872"/>
            <a:ext cx="3859114" cy="308886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1E895FE-9BFF-49D7-8E75-88972A3B35A3}"/>
              </a:ext>
            </a:extLst>
          </p:cNvPr>
          <p:cNvSpPr txBox="1"/>
          <p:nvPr/>
        </p:nvSpPr>
        <p:spPr>
          <a:xfrm>
            <a:off x="551855" y="1196752"/>
            <a:ext cx="6768745" cy="51374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457200" indent="-457200" algn="l" rtl="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PVK – Private Key File</a:t>
            </a:r>
          </a:p>
          <a:p>
            <a:pPr marL="457200" indent="-457200" algn="l" rtl="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RootCert &amp; CodeSignCert</a:t>
            </a:r>
          </a:p>
          <a:p>
            <a:pPr marL="457200" indent="-457200" algn="l" rtl="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PFX - Personal Information Exchange File</a:t>
            </a:r>
          </a:p>
          <a:p>
            <a:pPr marL="457200" indent="-457200" algn="l" rtl="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signtool sign</a:t>
            </a:r>
          </a:p>
          <a:p>
            <a:pPr marL="457200" indent="-457200" algn="l" rtl="0">
              <a:lnSpc>
                <a:spcPct val="200000"/>
              </a:lnSpc>
              <a:buFont typeface="Arial" panose="020B0604020202020204" pitchFamily="34" charset="0"/>
              <a:buChar char="•"/>
            </a:pPr>
            <a:br>
              <a:rPr lang="en-US" sz="2800" dirty="0"/>
            </a:br>
            <a:endParaRPr lang="he-IL" sz="2800" dirty="0"/>
          </a:p>
        </p:txBody>
      </p:sp>
      <p:cxnSp>
        <p:nvCxnSpPr>
          <p:cNvPr id="14" name="מחבר חץ ישר 13">
            <a:extLst>
              <a:ext uri="{FF2B5EF4-FFF2-40B4-BE49-F238E27FC236}">
                <a16:creationId xmlns:a16="http://schemas.microsoft.com/office/drawing/2014/main" id="{DD31D128-3A1E-4515-BAD2-936F1FAAF3C0}"/>
              </a:ext>
            </a:extLst>
          </p:cNvPr>
          <p:cNvCxnSpPr>
            <a:cxnSpLocks/>
          </p:cNvCxnSpPr>
          <p:nvPr/>
        </p:nvCxnSpPr>
        <p:spPr>
          <a:xfrm>
            <a:off x="10054852" y="4606601"/>
            <a:ext cx="0" cy="43204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D2D37E5-5C85-453D-B769-8E4A0896064F}"/>
              </a:ext>
            </a:extLst>
          </p:cNvPr>
          <p:cNvSpPr txBox="1"/>
          <p:nvPr/>
        </p:nvSpPr>
        <p:spPr>
          <a:xfrm>
            <a:off x="9838835" y="4534965"/>
            <a:ext cx="1323556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Import</a:t>
            </a:r>
          </a:p>
        </p:txBody>
      </p:sp>
      <p:pic>
        <p:nvPicPr>
          <p:cNvPr id="17" name="תמונה 16">
            <a:extLst>
              <a:ext uri="{FF2B5EF4-FFF2-40B4-BE49-F238E27FC236}">
                <a16:creationId xmlns:a16="http://schemas.microsoft.com/office/drawing/2014/main" id="{FD788C6E-BD61-43D5-8D1D-FAE2BC97033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577" t="41835"/>
          <a:stretch/>
        </p:blipFill>
        <p:spPr>
          <a:xfrm>
            <a:off x="1026434" y="4797152"/>
            <a:ext cx="3758737" cy="1922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396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472E6FE-E8EC-468E-96DE-BA51FA020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/>
              <a:t>DLL Injection</a:t>
            </a:r>
            <a:endParaRPr lang="he-IL" dirty="0"/>
          </a:p>
        </p:txBody>
      </p:sp>
      <p:pic>
        <p:nvPicPr>
          <p:cNvPr id="4098" name="Picture 2" descr="https://miro.medium.com/v2/resize:fit:309/1*MJdWk7ZhpV68YbOn-g_GEQ.png">
            <a:extLst>
              <a:ext uri="{FF2B5EF4-FFF2-40B4-BE49-F238E27FC236}">
                <a16:creationId xmlns:a16="http://schemas.microsoft.com/office/drawing/2014/main" id="{45A56D9C-28DD-41AB-9BF2-6B8DB0E6BA8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844" y="1772816"/>
            <a:ext cx="3447252" cy="4462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6B399CD-737D-44FA-A045-00A418B2F88D}"/>
              </a:ext>
            </a:extLst>
          </p:cNvPr>
          <p:cNvSpPr txBox="1"/>
          <p:nvPr/>
        </p:nvSpPr>
        <p:spPr>
          <a:xfrm>
            <a:off x="5446339" y="1628800"/>
            <a:ext cx="5760641" cy="5029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514350" indent="-514350" algn="l" rtl="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Attach – </a:t>
            </a:r>
            <a:r>
              <a:rPr lang="en-US" sz="2800" dirty="0" err="1"/>
              <a:t>OpenProcess</a:t>
            </a:r>
            <a:endParaRPr lang="en-US" sz="2800" dirty="0"/>
          </a:p>
          <a:p>
            <a:pPr marL="514350" indent="-514350" algn="l" rtl="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Allocate memory for DLL’s Path</a:t>
            </a:r>
          </a:p>
          <a:p>
            <a:pPr marL="514350" indent="-514350" algn="l" rtl="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Load the DLL using remote thread</a:t>
            </a:r>
          </a:p>
          <a:p>
            <a:pPr marL="514350" indent="-514350" algn="l" rtl="0">
              <a:lnSpc>
                <a:spcPct val="300000"/>
              </a:lnSpc>
              <a:buFont typeface="Arial" panose="020B0604020202020204" pitchFamily="34" charset="0"/>
              <a:buChar char="•"/>
            </a:pPr>
            <a:endParaRPr lang="he-IL" sz="2800" dirty="0"/>
          </a:p>
        </p:txBody>
      </p:sp>
    </p:spTree>
    <p:extLst>
      <p:ext uri="{BB962C8B-B14F-4D97-AF65-F5344CB8AC3E}">
        <p14:creationId xmlns:p14="http://schemas.microsoft.com/office/powerpoint/2010/main" val="368742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F34C7C9-3E44-41F0-9AD2-DF40A1C14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/>
              <a:t>IAT Hooking – Import Address Table</a:t>
            </a:r>
            <a:endParaRPr lang="he-IL" dirty="0"/>
          </a:p>
        </p:txBody>
      </p:sp>
      <p:pic>
        <p:nvPicPr>
          <p:cNvPr id="4" name="מציין מיקום תוכן 3">
            <a:extLst>
              <a:ext uri="{FF2B5EF4-FFF2-40B4-BE49-F238E27FC236}">
                <a16:creationId xmlns:a16="http://schemas.microsoft.com/office/drawing/2014/main" id="{F6719466-D59E-463C-9322-EB6D7F7AE4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9659"/>
          <a:stretch/>
        </p:blipFill>
        <p:spPr>
          <a:xfrm>
            <a:off x="2205980" y="1628800"/>
            <a:ext cx="7922731" cy="506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123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8203C11-6EDE-48D3-A2EE-065A6A699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/>
              <a:t>Verification</a:t>
            </a:r>
            <a:endParaRPr lang="he-IL" dirty="0"/>
          </a:p>
        </p:txBody>
      </p:sp>
      <p:pic>
        <p:nvPicPr>
          <p:cNvPr id="4" name="Picture 2" descr="What to Know About Code Signing Certificates for Individual Developers -  SectigoStore">
            <a:extLst>
              <a:ext uri="{FF2B5EF4-FFF2-40B4-BE49-F238E27FC236}">
                <a16:creationId xmlns:a16="http://schemas.microsoft.com/office/drawing/2014/main" id="{2791A6B3-CE5D-41CD-A7C3-5A4A34A9923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425" y="1823244"/>
            <a:ext cx="9753600" cy="421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393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טכנולוגיה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33233_TF02787990.potx" id="{F3E051B8-4A18-4BE6-95A6-CDDD2921A287}" vid="{0104B8EC-A7CA-455E-81F6-09E5E76CE49B}"/>
    </a:ext>
  </a:extLst>
</a:theme>
</file>

<file path=ppt/theme/theme2.xml><?xml version="1.0" encoding="utf-8"?>
<a:theme xmlns:a="http://schemas.openxmlformats.org/drawingml/2006/main" name="ערכת נושא של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ערכת נושא של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0C67BEE-D13F-4BD2-98A5-34D8A0977F68}">
  <ds:schemaRefs>
    <ds:schemaRef ds:uri="http://www.w3.org/XML/1998/namespace"/>
    <ds:schemaRef ds:uri="http://purl.org/dc/elements/1.1/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schemas.microsoft.com/office/infopath/2007/PartnerControls"/>
    <ds:schemaRef ds:uri="4873beb7-5857-4685-be1f-d57550cc96cc"/>
    <ds:schemaRef ds:uri="http://schemas.microsoft.com/office/2006/metadata/properti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מצגת שלישיית קווים של מעגל חשמלי (מסך רחב)</Template>
  <TotalTime>163</TotalTime>
  <Words>174</Words>
  <Application>Microsoft Office PowerPoint</Application>
  <PresentationFormat>מותאם אישית</PresentationFormat>
  <Paragraphs>52</Paragraphs>
  <Slides>14</Slides>
  <Notes>1</Notes>
  <HiddenSlides>0</HiddenSlides>
  <MMClips>1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14</vt:i4>
      </vt:variant>
    </vt:vector>
  </HeadingPairs>
  <TitlesOfParts>
    <vt:vector size="18" baseType="lpstr">
      <vt:lpstr>Arial</vt:lpstr>
      <vt:lpstr>Calibri</vt:lpstr>
      <vt:lpstr>Tahoma</vt:lpstr>
      <vt:lpstr>טכנולוגיה 16x9</vt:lpstr>
      <vt:lpstr>Safe Loading</vt:lpstr>
      <vt:lpstr>What is a DLL?</vt:lpstr>
      <vt:lpstr>DLL Hijacking</vt:lpstr>
      <vt:lpstr>DLL Loading Search Order</vt:lpstr>
      <vt:lpstr>Design</vt:lpstr>
      <vt:lpstr>Signing</vt:lpstr>
      <vt:lpstr>DLL Injection</vt:lpstr>
      <vt:lpstr>IAT Hooking – Import Address Table</vt:lpstr>
      <vt:lpstr>Verification</vt:lpstr>
      <vt:lpstr>Reflective Loading </vt:lpstr>
      <vt:lpstr>Demonstration</vt:lpstr>
      <vt:lpstr>מצגת של PowerPoint‏</vt:lpstr>
      <vt:lpstr>Future Improvements</vt:lpstr>
      <vt:lpstr>תודה על ההקשבה! שאלות?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Safe Loading</dc:title>
  <dc:creator>yair lasri</dc:creator>
  <cp:lastModifiedBy>yair lasri</cp:lastModifiedBy>
  <cp:revision>16</cp:revision>
  <dcterms:created xsi:type="dcterms:W3CDTF">2024-07-23T13:42:29Z</dcterms:created>
  <dcterms:modified xsi:type="dcterms:W3CDTF">2024-07-23T21:25:19Z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