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2"/>
  </p:notesMasterIdLst>
  <p:sldIdLst>
    <p:sldId id="299" r:id="rId3"/>
    <p:sldId id="300" r:id="rId4"/>
    <p:sldId id="306" r:id="rId5"/>
    <p:sldId id="308" r:id="rId6"/>
    <p:sldId id="307" r:id="rId7"/>
    <p:sldId id="309" r:id="rId8"/>
    <p:sldId id="310" r:id="rId9"/>
    <p:sldId id="315" r:id="rId10"/>
    <p:sldId id="316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8315"/>
    <a:srgbClr val="CE6F3A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43" d="100"/>
          <a:sy n="143" d="100"/>
        </p:scale>
        <p:origin x="780" y="10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0270F-8E44-4BE8-9AEC-4CA966B5CB62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6D5-A8FB-4F4C-A006-5AEE1FAF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699791" y="1226459"/>
            <a:ext cx="5760641" cy="1563756"/>
            <a:chOff x="3659148" y="1266469"/>
            <a:chExt cx="2281004" cy="119955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897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Details GET action method in Category controller.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Category Details View.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All fields should be disabled or read only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a Partial view for buttons (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_DetailsAndBackToListButton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HINT : Partial View will take ID as model to pass to edit page.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59148" y="1266469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Category Details Views/Actions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1694215-F356-4C4B-BBD4-C272C785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44" y="3219822"/>
            <a:ext cx="4067944" cy="15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4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771800" y="1203598"/>
            <a:ext cx="5688632" cy="1430272"/>
            <a:chOff x="3687661" y="1203598"/>
            <a:chExt cx="2252491" cy="109715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731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Details GET action method in SubCategory controller.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SubCategory Details View.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All fields should be disabled or read only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HINT : Consume Partial View for Buttons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SubCategory Details Views/Actions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572DCD5-321C-4472-BEFD-CE45B6F61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859782"/>
            <a:ext cx="3995936" cy="1815764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2 – Part 1</a:t>
            </a:r>
          </a:p>
        </p:txBody>
      </p:sp>
    </p:spTree>
    <p:extLst>
      <p:ext uri="{BB962C8B-B14F-4D97-AF65-F5344CB8AC3E}">
        <p14:creationId xmlns:p14="http://schemas.microsoft.com/office/powerpoint/2010/main" val="96243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771800" y="1203598"/>
            <a:ext cx="5688632" cy="1645715"/>
            <a:chOff x="3687661" y="1203598"/>
            <a:chExt cx="2252491" cy="126242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897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Delete GET action method in SubCategory controller.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SubCategory Delete View.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All fields should be disabled or read only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HINT : Consume Partial View for Buttons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Delete POST action method in SubCategory controller.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SubCategory Delete Views/Actions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2 – Part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5898CC-6C61-4C97-BE64-5FA20DB5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931790"/>
            <a:ext cx="4248472" cy="194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3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771800" y="1203598"/>
            <a:ext cx="5688632" cy="1430271"/>
            <a:chOff x="3687661" y="1203598"/>
            <a:chExt cx="2252491" cy="109715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731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Details GET action method in </a:t>
              </a:r>
              <a:r>
                <a:rPr lang="en-US" altLang="ko-KR" sz="1400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MenuItem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controller.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</a:t>
              </a:r>
              <a:r>
                <a:rPr lang="en-US" altLang="ko-KR" sz="1400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MenuItem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Details View.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All fields should be disabled or read only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HINT :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TinyMce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has property (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readonly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: 1) to make textarea read only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MenuItem Details Views/Actions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3 – Part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03F7C-F496-4EC0-AC3B-48ECB594C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643758"/>
            <a:ext cx="3511168" cy="240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1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771800" y="1203598"/>
            <a:ext cx="5688632" cy="2138157"/>
            <a:chOff x="3687661" y="1203598"/>
            <a:chExt cx="2252491" cy="16401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1274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Delete GET action method in </a:t>
              </a:r>
              <a:r>
                <a:rPr lang="en-US" altLang="ko-KR" sz="1400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MenuItem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controller.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</a:t>
              </a:r>
              <a:r>
                <a:rPr lang="en-US" altLang="ko-KR" sz="1400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MenuItem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Delete View.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All fields should be disabled or read only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HINT : Consume Partial View for Buttons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Delete POST action method in </a:t>
              </a:r>
              <a:r>
                <a:rPr lang="en-US" altLang="ko-KR" sz="1400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MenuItem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controller.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HINT : Make sure to delete the MenuItem Image from the server!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MenuItem Delete Views/Actions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3 – Part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0B10C5-73AB-4F7F-8F3F-E018104AC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089457"/>
            <a:ext cx="3095928" cy="20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8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771800" y="1203599"/>
            <a:ext cx="5688632" cy="1214829"/>
            <a:chOff x="3687661" y="1203598"/>
            <a:chExt cx="2252491" cy="93189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566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Details GET action method in </a:t>
              </a:r>
              <a:r>
                <a:rPr lang="en-US" altLang="ko-KR" sz="1400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Coupon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controller.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</a:t>
              </a:r>
              <a:r>
                <a:rPr lang="en-US" altLang="ko-KR" sz="1400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Coupon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Details View.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All fields should be disabled or read only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Coupons Details Views/Actions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4 – Part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C3689-534F-4BC2-B33D-BB1D3E21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556551"/>
            <a:ext cx="3522379" cy="221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5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771800" y="1203598"/>
            <a:ext cx="5688632" cy="1645716"/>
            <a:chOff x="3687661" y="1203598"/>
            <a:chExt cx="2252491" cy="126242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897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Delete GET action method in </a:t>
              </a:r>
              <a:r>
                <a:rPr lang="en-US" altLang="ko-KR" sz="1400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Coupon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controller.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</a:t>
              </a:r>
              <a:r>
                <a:rPr lang="en-US" altLang="ko-KR" sz="1400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Coupon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Delete View.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All fields should be disabled or read only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HINT : Consume Partial View for Buttons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Delete POST action method in </a:t>
              </a:r>
              <a:r>
                <a:rPr lang="en-US" altLang="ko-KR" sz="1400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Coupon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controller.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Coupons Delete Views/Actions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4 – Part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538B75-C243-4620-A1F3-B6F53585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849314"/>
            <a:ext cx="3633425" cy="218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1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411760" y="915566"/>
            <a:ext cx="5688632" cy="2076602"/>
            <a:chOff x="3687661" y="1203598"/>
            <a:chExt cx="2252491" cy="15929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1227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a “Status” button next to Details button in Order history view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Status button should not be visible if order status is Cancelled.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Order Status Tracking on Order History Page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5 – Step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CFC7E-CDCB-4D4E-A354-A0DB357BC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365"/>
          <a:stretch/>
        </p:blipFill>
        <p:spPr>
          <a:xfrm>
            <a:off x="3491880" y="2283718"/>
            <a:ext cx="5317139" cy="214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8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65A9F60-CF5A-4DE0-B5BA-92B421852507}"/>
              </a:ext>
            </a:extLst>
          </p:cNvPr>
          <p:cNvGrpSpPr/>
          <p:nvPr/>
        </p:nvGrpSpPr>
        <p:grpSpPr>
          <a:xfrm>
            <a:off x="2411760" y="915566"/>
            <a:ext cx="6568766" cy="3369265"/>
            <a:chOff x="3687661" y="1203598"/>
            <a:chExt cx="2252491" cy="258455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DFF5D-C5B1-472F-AAAD-52304D9C3B3F}"/>
                </a:ext>
              </a:extLst>
            </p:cNvPr>
            <p:cNvSpPr txBox="1"/>
            <p:nvPr/>
          </p:nvSpPr>
          <p:spPr>
            <a:xfrm>
              <a:off x="3687661" y="1568862"/>
              <a:ext cx="2252491" cy="2219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partial View for displaying Order Status Image (_</a:t>
              </a:r>
              <a:r>
                <a:rPr lang="en-US" altLang="ko-KR" sz="1400" b="1" dirty="0" err="1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OrderStatus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).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Based on the order status display its corresponding Images.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Images Attached</a:t>
              </a:r>
            </a:p>
            <a:p>
              <a:pPr marL="1200150" lvl="2" indent="-285750">
                <a:buFont typeface="Courier New" panose="02070309020205020404" pitchFamily="49" charset="0"/>
                <a:buChar char="o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OrderPlaced.png</a:t>
              </a:r>
            </a:p>
            <a:p>
              <a:pPr marL="1200150" lvl="2" indent="-285750">
                <a:buFont typeface="Courier New" panose="02070309020205020404" pitchFamily="49" charset="0"/>
                <a:buChar char="o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InKitchen.png</a:t>
              </a:r>
            </a:p>
            <a:p>
              <a:pPr marL="1200150" lvl="2" indent="-285750">
                <a:buFont typeface="Courier New" panose="02070309020205020404" pitchFamily="49" charset="0"/>
                <a:buChar char="o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ReadyForPickup.png</a:t>
              </a:r>
            </a:p>
            <a:p>
              <a:pPr marL="1200150" lvl="2" indent="-285750">
                <a:buFont typeface="Courier New" panose="02070309020205020404" pitchFamily="49" charset="0"/>
                <a:buChar char="o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Completed.png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HINT : Add constants in SD class for all images and use them over magic string.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Create an action in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OrderController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that will return the new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PartialView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(_</a:t>
              </a:r>
              <a:r>
                <a:rPr lang="en-US" altLang="ko-KR" sz="1400" b="1" dirty="0" err="1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OrderStatus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).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Add a new Modal to display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   ‘Order Status’ in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PopUp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like we did </a:t>
              </a: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   for Order Details. 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68E83A-5EE8-4DA4-BD6F-5E3611875ADB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28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Order Status Tracking on Order History Page</a:t>
              </a:r>
              <a:endParaRPr lang="ko-KR" altLang="en-US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DD52FDF1-4282-436C-9720-6D8E3A8A4522}"/>
              </a:ext>
            </a:extLst>
          </p:cNvPr>
          <p:cNvSpPr txBox="1">
            <a:spLocks/>
          </p:cNvSpPr>
          <p:nvPr/>
        </p:nvSpPr>
        <p:spPr>
          <a:xfrm>
            <a:off x="1872208" y="2207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5 – Step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77EEF-29A9-49F3-91F2-D68B9B1C0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521" y="3455616"/>
            <a:ext cx="3544430" cy="170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5337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464</Words>
  <Application>Microsoft Office PowerPoint</Application>
  <PresentationFormat>On-screen Show (16:9)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bhrugen patel</cp:lastModifiedBy>
  <cp:revision>106</cp:revision>
  <dcterms:created xsi:type="dcterms:W3CDTF">2016-12-05T23:26:54Z</dcterms:created>
  <dcterms:modified xsi:type="dcterms:W3CDTF">2019-01-04T16:34:37Z</dcterms:modified>
</cp:coreProperties>
</file>