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3" r:id="rId12"/>
    <p:sldId id="274" r:id="rId13"/>
    <p:sldId id="266" r:id="rId14"/>
    <p:sldId id="275" r:id="rId15"/>
    <p:sldId id="268" r:id="rId16"/>
    <p:sldId id="269" r:id="rId17"/>
    <p:sldId id="270" r:id="rId18"/>
    <p:sldId id="277" r:id="rId19"/>
    <p:sldId id="278" r:id="rId20"/>
    <p:sldId id="276" r:id="rId21"/>
    <p:sldId id="26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ivgi" initials="yi" lastIdx="1" clrIdx="0">
    <p:extLst>
      <p:ext uri="{19B8F6BF-5375-455C-9EA6-DF929625EA0E}">
        <p15:presenceInfo xmlns:p15="http://schemas.microsoft.com/office/powerpoint/2012/main" userId="52e47cfe2d07d7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3T17:32:15.135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18373-9321-4324-A7BF-6ACC496ABE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1FBB87-11B2-4E62-9402-148258DE4CB1}">
      <dgm:prSet/>
      <dgm:spPr/>
      <dgm:t>
        <a:bodyPr/>
        <a:lstStyle/>
        <a:p>
          <a:r>
            <a:rPr lang="en-US" baseline="0" dirty="0"/>
            <a:t>1. Background</a:t>
          </a:r>
          <a:endParaRPr lang="en-US" dirty="0"/>
        </a:p>
      </dgm:t>
    </dgm:pt>
    <dgm:pt modelId="{5C465EE4-0A2C-4BB2-96AE-981EA44A254D}" type="parTrans" cxnId="{3DFD5082-C671-4125-B87B-FCA526DBB9E5}">
      <dgm:prSet/>
      <dgm:spPr/>
      <dgm:t>
        <a:bodyPr/>
        <a:lstStyle/>
        <a:p>
          <a:endParaRPr lang="en-US"/>
        </a:p>
      </dgm:t>
    </dgm:pt>
    <dgm:pt modelId="{8C3DF68C-F554-47BC-B4CD-29AC820F6062}" type="sibTrans" cxnId="{3DFD5082-C671-4125-B87B-FCA526DBB9E5}">
      <dgm:prSet/>
      <dgm:spPr/>
      <dgm:t>
        <a:bodyPr/>
        <a:lstStyle/>
        <a:p>
          <a:endParaRPr lang="en-US"/>
        </a:p>
      </dgm:t>
    </dgm:pt>
    <dgm:pt modelId="{3BA5B511-DA56-4D56-963F-C38C5201FB65}">
      <dgm:prSet/>
      <dgm:spPr/>
      <dgm:t>
        <a:bodyPr/>
        <a:lstStyle/>
        <a:p>
          <a:r>
            <a:rPr lang="en-US" baseline="0" dirty="0"/>
            <a:t>3. System Architecture</a:t>
          </a:r>
          <a:endParaRPr lang="en-US" dirty="0"/>
        </a:p>
      </dgm:t>
    </dgm:pt>
    <dgm:pt modelId="{6F011F26-A6A9-4A37-B9DF-36D1150DD86A}" type="parTrans" cxnId="{D15E4912-2514-47CF-B490-FC0258835D9A}">
      <dgm:prSet/>
      <dgm:spPr/>
      <dgm:t>
        <a:bodyPr/>
        <a:lstStyle/>
        <a:p>
          <a:endParaRPr lang="en-US"/>
        </a:p>
      </dgm:t>
    </dgm:pt>
    <dgm:pt modelId="{C6D78E10-D110-47AD-A16A-FA01540B37A1}" type="sibTrans" cxnId="{D15E4912-2514-47CF-B490-FC0258835D9A}">
      <dgm:prSet/>
      <dgm:spPr/>
      <dgm:t>
        <a:bodyPr/>
        <a:lstStyle/>
        <a:p>
          <a:endParaRPr lang="en-US"/>
        </a:p>
      </dgm:t>
    </dgm:pt>
    <dgm:pt modelId="{49C5EAE6-2D51-4B0B-9333-60880E175638}">
      <dgm:prSet/>
      <dgm:spPr/>
      <dgm:t>
        <a:bodyPr/>
        <a:lstStyle/>
        <a:p>
          <a:r>
            <a:rPr lang="en-US" baseline="0" dirty="0"/>
            <a:t>4. Results</a:t>
          </a:r>
          <a:endParaRPr lang="en-US" dirty="0"/>
        </a:p>
      </dgm:t>
    </dgm:pt>
    <dgm:pt modelId="{DA299B2B-C26B-4916-A118-7391F87B1DC3}" type="parTrans" cxnId="{03822243-D49C-4FAB-B731-3BB8CBEF5558}">
      <dgm:prSet/>
      <dgm:spPr/>
      <dgm:t>
        <a:bodyPr/>
        <a:lstStyle/>
        <a:p>
          <a:endParaRPr lang="en-US"/>
        </a:p>
      </dgm:t>
    </dgm:pt>
    <dgm:pt modelId="{2F1BE74D-AAE6-43AB-95CD-377A79DD3B1B}" type="sibTrans" cxnId="{03822243-D49C-4FAB-B731-3BB8CBEF5558}">
      <dgm:prSet/>
      <dgm:spPr/>
      <dgm:t>
        <a:bodyPr/>
        <a:lstStyle/>
        <a:p>
          <a:endParaRPr lang="en-US"/>
        </a:p>
      </dgm:t>
    </dgm:pt>
    <dgm:pt modelId="{6F310061-1625-4B93-A0D4-C226F01B9E48}">
      <dgm:prSet/>
      <dgm:spPr/>
      <dgm:t>
        <a:bodyPr/>
        <a:lstStyle/>
        <a:p>
          <a:r>
            <a:rPr lang="en-US" baseline="0" dirty="0"/>
            <a:t>5. Difficulties</a:t>
          </a:r>
          <a:endParaRPr lang="en-US" dirty="0"/>
        </a:p>
      </dgm:t>
    </dgm:pt>
    <dgm:pt modelId="{9D4A3D2E-4BF9-4D8F-96B4-2C77F0052A66}" type="parTrans" cxnId="{0E9C0720-77CC-4975-9307-64549E89344F}">
      <dgm:prSet/>
      <dgm:spPr/>
      <dgm:t>
        <a:bodyPr/>
        <a:lstStyle/>
        <a:p>
          <a:endParaRPr lang="en-US"/>
        </a:p>
      </dgm:t>
    </dgm:pt>
    <dgm:pt modelId="{5C86D161-1031-4FFE-8ADA-4BA6DB213567}" type="sibTrans" cxnId="{0E9C0720-77CC-4975-9307-64549E89344F}">
      <dgm:prSet/>
      <dgm:spPr/>
      <dgm:t>
        <a:bodyPr/>
        <a:lstStyle/>
        <a:p>
          <a:endParaRPr lang="en-US"/>
        </a:p>
      </dgm:t>
    </dgm:pt>
    <dgm:pt modelId="{D6ACDAC9-0794-455D-B093-FE0B5BCDE3B9}">
      <dgm:prSet/>
      <dgm:spPr/>
      <dgm:t>
        <a:bodyPr/>
        <a:lstStyle/>
        <a:p>
          <a:r>
            <a:rPr lang="en-US" baseline="0" dirty="0"/>
            <a:t>6. Future Developments</a:t>
          </a:r>
          <a:endParaRPr lang="en-US" dirty="0"/>
        </a:p>
      </dgm:t>
    </dgm:pt>
    <dgm:pt modelId="{B429708A-10EA-4B0E-BE6B-319ADDB35570}" type="parTrans" cxnId="{EF5EB248-2CA0-460E-A52E-25111C267C3C}">
      <dgm:prSet/>
      <dgm:spPr/>
      <dgm:t>
        <a:bodyPr/>
        <a:lstStyle/>
        <a:p>
          <a:endParaRPr lang="en-US"/>
        </a:p>
      </dgm:t>
    </dgm:pt>
    <dgm:pt modelId="{640E2EBB-D6D3-467B-9A32-A2C1C5419C8C}" type="sibTrans" cxnId="{EF5EB248-2CA0-460E-A52E-25111C267C3C}">
      <dgm:prSet/>
      <dgm:spPr/>
      <dgm:t>
        <a:bodyPr/>
        <a:lstStyle/>
        <a:p>
          <a:endParaRPr lang="en-US"/>
        </a:p>
      </dgm:t>
    </dgm:pt>
    <dgm:pt modelId="{002A954A-69FE-4392-8FC6-C6DF9C83964A}">
      <dgm:prSet/>
      <dgm:spPr/>
      <dgm:t>
        <a:bodyPr/>
        <a:lstStyle/>
        <a:p>
          <a:r>
            <a:rPr lang="en-US" dirty="0"/>
            <a:t>2. Objectives</a:t>
          </a:r>
        </a:p>
      </dgm:t>
    </dgm:pt>
    <dgm:pt modelId="{F4EA3655-3A61-4937-ACE2-0D4F45ED99B5}" type="parTrans" cxnId="{C368350C-90DB-4D51-90FB-1BA9C7B60398}">
      <dgm:prSet/>
      <dgm:spPr/>
      <dgm:t>
        <a:bodyPr/>
        <a:lstStyle/>
        <a:p>
          <a:endParaRPr lang="en-US"/>
        </a:p>
      </dgm:t>
    </dgm:pt>
    <dgm:pt modelId="{39C5B43A-1107-4BA9-83E5-6F4DEF35DCA7}" type="sibTrans" cxnId="{C368350C-90DB-4D51-90FB-1BA9C7B60398}">
      <dgm:prSet/>
      <dgm:spPr/>
      <dgm:t>
        <a:bodyPr/>
        <a:lstStyle/>
        <a:p>
          <a:endParaRPr lang="en-US"/>
        </a:p>
      </dgm:t>
    </dgm:pt>
    <dgm:pt modelId="{6FD1CF3B-B63B-4546-B6F0-C78DEBC80A49}" type="pres">
      <dgm:prSet presAssocID="{76618373-9321-4324-A7BF-6ACC496ABEBE}" presName="vert0" presStyleCnt="0">
        <dgm:presLayoutVars>
          <dgm:dir/>
          <dgm:animOne val="branch"/>
          <dgm:animLvl val="lvl"/>
        </dgm:presLayoutVars>
      </dgm:prSet>
      <dgm:spPr/>
    </dgm:pt>
    <dgm:pt modelId="{55713E71-EEB2-4D5B-A9BC-0C5A3B7E0C19}" type="pres">
      <dgm:prSet presAssocID="{791FBB87-11B2-4E62-9402-148258DE4CB1}" presName="thickLine" presStyleLbl="alignNode1" presStyleIdx="0" presStyleCnt="6"/>
      <dgm:spPr/>
    </dgm:pt>
    <dgm:pt modelId="{4A14DF2E-2FA2-4ED7-B6ED-4333848C9BB5}" type="pres">
      <dgm:prSet presAssocID="{791FBB87-11B2-4E62-9402-148258DE4CB1}" presName="horz1" presStyleCnt="0"/>
      <dgm:spPr/>
    </dgm:pt>
    <dgm:pt modelId="{DD7234FA-583A-420C-8CF5-438FE18ECD0E}" type="pres">
      <dgm:prSet presAssocID="{791FBB87-11B2-4E62-9402-148258DE4CB1}" presName="tx1" presStyleLbl="revTx" presStyleIdx="0" presStyleCnt="6"/>
      <dgm:spPr/>
    </dgm:pt>
    <dgm:pt modelId="{C368A347-43F0-40FB-9F45-4AE2200F12DD}" type="pres">
      <dgm:prSet presAssocID="{791FBB87-11B2-4E62-9402-148258DE4CB1}" presName="vert1" presStyleCnt="0"/>
      <dgm:spPr/>
    </dgm:pt>
    <dgm:pt modelId="{6B72E08B-3F77-4E05-9E02-255288CAE2CE}" type="pres">
      <dgm:prSet presAssocID="{002A954A-69FE-4392-8FC6-C6DF9C83964A}" presName="thickLine" presStyleLbl="alignNode1" presStyleIdx="1" presStyleCnt="6"/>
      <dgm:spPr/>
    </dgm:pt>
    <dgm:pt modelId="{95DD6A07-37C9-445F-B877-7E191A135280}" type="pres">
      <dgm:prSet presAssocID="{002A954A-69FE-4392-8FC6-C6DF9C83964A}" presName="horz1" presStyleCnt="0"/>
      <dgm:spPr/>
    </dgm:pt>
    <dgm:pt modelId="{429BA823-C7BB-43DD-8907-D6240A2D2F63}" type="pres">
      <dgm:prSet presAssocID="{002A954A-69FE-4392-8FC6-C6DF9C83964A}" presName="tx1" presStyleLbl="revTx" presStyleIdx="1" presStyleCnt="6"/>
      <dgm:spPr/>
    </dgm:pt>
    <dgm:pt modelId="{2D67281F-D665-4E60-B9BA-EB1E8DBB037D}" type="pres">
      <dgm:prSet presAssocID="{002A954A-69FE-4392-8FC6-C6DF9C83964A}" presName="vert1" presStyleCnt="0"/>
      <dgm:spPr/>
    </dgm:pt>
    <dgm:pt modelId="{7F748C3C-DB42-4161-9076-901E193D4A16}" type="pres">
      <dgm:prSet presAssocID="{3BA5B511-DA56-4D56-963F-C38C5201FB65}" presName="thickLine" presStyleLbl="alignNode1" presStyleIdx="2" presStyleCnt="6"/>
      <dgm:spPr/>
    </dgm:pt>
    <dgm:pt modelId="{DAFD1E64-85E2-4CBC-843B-4231CB2AA09F}" type="pres">
      <dgm:prSet presAssocID="{3BA5B511-DA56-4D56-963F-C38C5201FB65}" presName="horz1" presStyleCnt="0"/>
      <dgm:spPr/>
    </dgm:pt>
    <dgm:pt modelId="{573FAA81-9F8C-4ADC-BACD-F6873AC3FA6C}" type="pres">
      <dgm:prSet presAssocID="{3BA5B511-DA56-4D56-963F-C38C5201FB65}" presName="tx1" presStyleLbl="revTx" presStyleIdx="2" presStyleCnt="6"/>
      <dgm:spPr/>
    </dgm:pt>
    <dgm:pt modelId="{C5179815-851D-45C1-A0EF-ACAA81B45392}" type="pres">
      <dgm:prSet presAssocID="{3BA5B511-DA56-4D56-963F-C38C5201FB65}" presName="vert1" presStyleCnt="0"/>
      <dgm:spPr/>
    </dgm:pt>
    <dgm:pt modelId="{1FE23604-4085-4A43-B4D9-7AC6F3B63235}" type="pres">
      <dgm:prSet presAssocID="{49C5EAE6-2D51-4B0B-9333-60880E175638}" presName="thickLine" presStyleLbl="alignNode1" presStyleIdx="3" presStyleCnt="6"/>
      <dgm:spPr/>
    </dgm:pt>
    <dgm:pt modelId="{1027D8E6-B088-481C-8B59-2AE52CB44760}" type="pres">
      <dgm:prSet presAssocID="{49C5EAE6-2D51-4B0B-9333-60880E175638}" presName="horz1" presStyleCnt="0"/>
      <dgm:spPr/>
    </dgm:pt>
    <dgm:pt modelId="{2E169453-2944-4B8A-8F04-066E890D84E2}" type="pres">
      <dgm:prSet presAssocID="{49C5EAE6-2D51-4B0B-9333-60880E175638}" presName="tx1" presStyleLbl="revTx" presStyleIdx="3" presStyleCnt="6"/>
      <dgm:spPr/>
    </dgm:pt>
    <dgm:pt modelId="{E322F2CA-CC5F-4316-AB53-509BD5D1E8D0}" type="pres">
      <dgm:prSet presAssocID="{49C5EAE6-2D51-4B0B-9333-60880E175638}" presName="vert1" presStyleCnt="0"/>
      <dgm:spPr/>
    </dgm:pt>
    <dgm:pt modelId="{875100C1-4185-426A-94E9-D274E4B7D2F2}" type="pres">
      <dgm:prSet presAssocID="{6F310061-1625-4B93-A0D4-C226F01B9E48}" presName="thickLine" presStyleLbl="alignNode1" presStyleIdx="4" presStyleCnt="6"/>
      <dgm:spPr/>
    </dgm:pt>
    <dgm:pt modelId="{5887A0A6-826D-4183-8BF4-B9FAE8A55217}" type="pres">
      <dgm:prSet presAssocID="{6F310061-1625-4B93-A0D4-C226F01B9E48}" presName="horz1" presStyleCnt="0"/>
      <dgm:spPr/>
    </dgm:pt>
    <dgm:pt modelId="{BCDF248C-965E-4131-9974-85961C171801}" type="pres">
      <dgm:prSet presAssocID="{6F310061-1625-4B93-A0D4-C226F01B9E48}" presName="tx1" presStyleLbl="revTx" presStyleIdx="4" presStyleCnt="6"/>
      <dgm:spPr/>
    </dgm:pt>
    <dgm:pt modelId="{5366A5DE-C325-4404-83DC-3127C37B3D73}" type="pres">
      <dgm:prSet presAssocID="{6F310061-1625-4B93-A0D4-C226F01B9E48}" presName="vert1" presStyleCnt="0"/>
      <dgm:spPr/>
    </dgm:pt>
    <dgm:pt modelId="{75429D70-6610-42D0-AA88-23C7218949E6}" type="pres">
      <dgm:prSet presAssocID="{D6ACDAC9-0794-455D-B093-FE0B5BCDE3B9}" presName="thickLine" presStyleLbl="alignNode1" presStyleIdx="5" presStyleCnt="6"/>
      <dgm:spPr/>
    </dgm:pt>
    <dgm:pt modelId="{28538091-48E2-4611-8C65-751F6DBBF6AE}" type="pres">
      <dgm:prSet presAssocID="{D6ACDAC9-0794-455D-B093-FE0B5BCDE3B9}" presName="horz1" presStyleCnt="0"/>
      <dgm:spPr/>
    </dgm:pt>
    <dgm:pt modelId="{68CDF632-DE5D-4C37-8875-28C3482DBAFA}" type="pres">
      <dgm:prSet presAssocID="{D6ACDAC9-0794-455D-B093-FE0B5BCDE3B9}" presName="tx1" presStyleLbl="revTx" presStyleIdx="5" presStyleCnt="6"/>
      <dgm:spPr/>
    </dgm:pt>
    <dgm:pt modelId="{4A871DA1-E95F-4B5B-A4AE-1511C4B2A5F7}" type="pres">
      <dgm:prSet presAssocID="{D6ACDAC9-0794-455D-B093-FE0B5BCDE3B9}" presName="vert1" presStyleCnt="0"/>
      <dgm:spPr/>
    </dgm:pt>
  </dgm:ptLst>
  <dgm:cxnLst>
    <dgm:cxn modelId="{C368350C-90DB-4D51-90FB-1BA9C7B60398}" srcId="{76618373-9321-4324-A7BF-6ACC496ABEBE}" destId="{002A954A-69FE-4392-8FC6-C6DF9C83964A}" srcOrd="1" destOrd="0" parTransId="{F4EA3655-3A61-4937-ACE2-0D4F45ED99B5}" sibTransId="{39C5B43A-1107-4BA9-83E5-6F4DEF35DCA7}"/>
    <dgm:cxn modelId="{23ABC311-45FC-4E58-BCFF-06E649035922}" type="presOf" srcId="{6F310061-1625-4B93-A0D4-C226F01B9E48}" destId="{BCDF248C-965E-4131-9974-85961C171801}" srcOrd="0" destOrd="0" presId="urn:microsoft.com/office/officeart/2008/layout/LinedList"/>
    <dgm:cxn modelId="{D15E4912-2514-47CF-B490-FC0258835D9A}" srcId="{76618373-9321-4324-A7BF-6ACC496ABEBE}" destId="{3BA5B511-DA56-4D56-963F-C38C5201FB65}" srcOrd="2" destOrd="0" parTransId="{6F011F26-A6A9-4A37-B9DF-36D1150DD86A}" sibTransId="{C6D78E10-D110-47AD-A16A-FA01540B37A1}"/>
    <dgm:cxn modelId="{0E9C0720-77CC-4975-9307-64549E89344F}" srcId="{76618373-9321-4324-A7BF-6ACC496ABEBE}" destId="{6F310061-1625-4B93-A0D4-C226F01B9E48}" srcOrd="4" destOrd="0" parTransId="{9D4A3D2E-4BF9-4D8F-96B4-2C77F0052A66}" sibTransId="{5C86D161-1031-4FFE-8ADA-4BA6DB213567}"/>
    <dgm:cxn modelId="{3C3E1136-4908-4470-90A2-B3A54BAFF720}" type="presOf" srcId="{791FBB87-11B2-4E62-9402-148258DE4CB1}" destId="{DD7234FA-583A-420C-8CF5-438FE18ECD0E}" srcOrd="0" destOrd="0" presId="urn:microsoft.com/office/officeart/2008/layout/LinedList"/>
    <dgm:cxn modelId="{03822243-D49C-4FAB-B731-3BB8CBEF5558}" srcId="{76618373-9321-4324-A7BF-6ACC496ABEBE}" destId="{49C5EAE6-2D51-4B0B-9333-60880E175638}" srcOrd="3" destOrd="0" parTransId="{DA299B2B-C26B-4916-A118-7391F87B1DC3}" sibTransId="{2F1BE74D-AAE6-43AB-95CD-377A79DD3B1B}"/>
    <dgm:cxn modelId="{EF5EB248-2CA0-460E-A52E-25111C267C3C}" srcId="{76618373-9321-4324-A7BF-6ACC496ABEBE}" destId="{D6ACDAC9-0794-455D-B093-FE0B5BCDE3B9}" srcOrd="5" destOrd="0" parTransId="{B429708A-10EA-4B0E-BE6B-319ADDB35570}" sibTransId="{640E2EBB-D6D3-467B-9A32-A2C1C5419C8C}"/>
    <dgm:cxn modelId="{FF7E5049-66AD-4B6F-AEE9-8DA1EC2D890E}" type="presOf" srcId="{002A954A-69FE-4392-8FC6-C6DF9C83964A}" destId="{429BA823-C7BB-43DD-8907-D6240A2D2F63}" srcOrd="0" destOrd="0" presId="urn:microsoft.com/office/officeart/2008/layout/LinedList"/>
    <dgm:cxn modelId="{58EB2775-01BD-439D-9DBB-BCE0917271F5}" type="presOf" srcId="{D6ACDAC9-0794-455D-B093-FE0B5BCDE3B9}" destId="{68CDF632-DE5D-4C37-8875-28C3482DBAFA}" srcOrd="0" destOrd="0" presId="urn:microsoft.com/office/officeart/2008/layout/LinedList"/>
    <dgm:cxn modelId="{3DFD5082-C671-4125-B87B-FCA526DBB9E5}" srcId="{76618373-9321-4324-A7BF-6ACC496ABEBE}" destId="{791FBB87-11B2-4E62-9402-148258DE4CB1}" srcOrd="0" destOrd="0" parTransId="{5C465EE4-0A2C-4BB2-96AE-981EA44A254D}" sibTransId="{8C3DF68C-F554-47BC-B4CD-29AC820F6062}"/>
    <dgm:cxn modelId="{BA4FAC87-7983-45DF-AD0C-D8EE376AC4DB}" type="presOf" srcId="{76618373-9321-4324-A7BF-6ACC496ABEBE}" destId="{6FD1CF3B-B63B-4546-B6F0-C78DEBC80A49}" srcOrd="0" destOrd="0" presId="urn:microsoft.com/office/officeart/2008/layout/LinedList"/>
    <dgm:cxn modelId="{CD9913A8-845B-4EAD-B577-6A43726CC610}" type="presOf" srcId="{3BA5B511-DA56-4D56-963F-C38C5201FB65}" destId="{573FAA81-9F8C-4ADC-BACD-F6873AC3FA6C}" srcOrd="0" destOrd="0" presId="urn:microsoft.com/office/officeart/2008/layout/LinedList"/>
    <dgm:cxn modelId="{03385FEB-4B58-40F0-B2C1-85ABD8888C69}" type="presOf" srcId="{49C5EAE6-2D51-4B0B-9333-60880E175638}" destId="{2E169453-2944-4B8A-8F04-066E890D84E2}" srcOrd="0" destOrd="0" presId="urn:microsoft.com/office/officeart/2008/layout/LinedList"/>
    <dgm:cxn modelId="{358C9EE5-981E-4B71-8605-DA28B751D4B4}" type="presParOf" srcId="{6FD1CF3B-B63B-4546-B6F0-C78DEBC80A49}" destId="{55713E71-EEB2-4D5B-A9BC-0C5A3B7E0C19}" srcOrd="0" destOrd="0" presId="urn:microsoft.com/office/officeart/2008/layout/LinedList"/>
    <dgm:cxn modelId="{7B5B2103-CAA9-4A43-9397-F151485C54DF}" type="presParOf" srcId="{6FD1CF3B-B63B-4546-B6F0-C78DEBC80A49}" destId="{4A14DF2E-2FA2-4ED7-B6ED-4333848C9BB5}" srcOrd="1" destOrd="0" presId="urn:microsoft.com/office/officeart/2008/layout/LinedList"/>
    <dgm:cxn modelId="{DA2E9303-A337-45D4-90A4-0D78449BD7B1}" type="presParOf" srcId="{4A14DF2E-2FA2-4ED7-B6ED-4333848C9BB5}" destId="{DD7234FA-583A-420C-8CF5-438FE18ECD0E}" srcOrd="0" destOrd="0" presId="urn:microsoft.com/office/officeart/2008/layout/LinedList"/>
    <dgm:cxn modelId="{EA46A5FB-3148-446A-80F1-21FEBAA318B2}" type="presParOf" srcId="{4A14DF2E-2FA2-4ED7-B6ED-4333848C9BB5}" destId="{C368A347-43F0-40FB-9F45-4AE2200F12DD}" srcOrd="1" destOrd="0" presId="urn:microsoft.com/office/officeart/2008/layout/LinedList"/>
    <dgm:cxn modelId="{24ECE1AD-9873-42CA-9810-D53FDA2AA3D4}" type="presParOf" srcId="{6FD1CF3B-B63B-4546-B6F0-C78DEBC80A49}" destId="{6B72E08B-3F77-4E05-9E02-255288CAE2CE}" srcOrd="2" destOrd="0" presId="urn:microsoft.com/office/officeart/2008/layout/LinedList"/>
    <dgm:cxn modelId="{12501691-3504-4968-A384-8E89C4E28DFC}" type="presParOf" srcId="{6FD1CF3B-B63B-4546-B6F0-C78DEBC80A49}" destId="{95DD6A07-37C9-445F-B877-7E191A135280}" srcOrd="3" destOrd="0" presId="urn:microsoft.com/office/officeart/2008/layout/LinedList"/>
    <dgm:cxn modelId="{1F11936D-2502-4F38-9B72-0F07F7EFC072}" type="presParOf" srcId="{95DD6A07-37C9-445F-B877-7E191A135280}" destId="{429BA823-C7BB-43DD-8907-D6240A2D2F63}" srcOrd="0" destOrd="0" presId="urn:microsoft.com/office/officeart/2008/layout/LinedList"/>
    <dgm:cxn modelId="{6727E974-9E50-49F7-B3C0-C3E0529964B9}" type="presParOf" srcId="{95DD6A07-37C9-445F-B877-7E191A135280}" destId="{2D67281F-D665-4E60-B9BA-EB1E8DBB037D}" srcOrd="1" destOrd="0" presId="urn:microsoft.com/office/officeart/2008/layout/LinedList"/>
    <dgm:cxn modelId="{E135834C-1FCB-487D-BFF6-D0FEE692F886}" type="presParOf" srcId="{6FD1CF3B-B63B-4546-B6F0-C78DEBC80A49}" destId="{7F748C3C-DB42-4161-9076-901E193D4A16}" srcOrd="4" destOrd="0" presId="urn:microsoft.com/office/officeart/2008/layout/LinedList"/>
    <dgm:cxn modelId="{E8144738-FE65-4C0A-83DD-D65B3380FC44}" type="presParOf" srcId="{6FD1CF3B-B63B-4546-B6F0-C78DEBC80A49}" destId="{DAFD1E64-85E2-4CBC-843B-4231CB2AA09F}" srcOrd="5" destOrd="0" presId="urn:microsoft.com/office/officeart/2008/layout/LinedList"/>
    <dgm:cxn modelId="{2A612B98-3893-47E5-8A6B-39203E90A804}" type="presParOf" srcId="{DAFD1E64-85E2-4CBC-843B-4231CB2AA09F}" destId="{573FAA81-9F8C-4ADC-BACD-F6873AC3FA6C}" srcOrd="0" destOrd="0" presId="urn:microsoft.com/office/officeart/2008/layout/LinedList"/>
    <dgm:cxn modelId="{406460EE-84F6-418A-A485-7DC4F4A33E3D}" type="presParOf" srcId="{DAFD1E64-85E2-4CBC-843B-4231CB2AA09F}" destId="{C5179815-851D-45C1-A0EF-ACAA81B45392}" srcOrd="1" destOrd="0" presId="urn:microsoft.com/office/officeart/2008/layout/LinedList"/>
    <dgm:cxn modelId="{71E88415-79FF-44E5-ADE7-133B6C088092}" type="presParOf" srcId="{6FD1CF3B-B63B-4546-B6F0-C78DEBC80A49}" destId="{1FE23604-4085-4A43-B4D9-7AC6F3B63235}" srcOrd="6" destOrd="0" presId="urn:microsoft.com/office/officeart/2008/layout/LinedList"/>
    <dgm:cxn modelId="{23F6009F-22C2-4142-AA82-2B114BFC3FC1}" type="presParOf" srcId="{6FD1CF3B-B63B-4546-B6F0-C78DEBC80A49}" destId="{1027D8E6-B088-481C-8B59-2AE52CB44760}" srcOrd="7" destOrd="0" presId="urn:microsoft.com/office/officeart/2008/layout/LinedList"/>
    <dgm:cxn modelId="{58A93B46-F424-4654-A46F-0545C92E88F2}" type="presParOf" srcId="{1027D8E6-B088-481C-8B59-2AE52CB44760}" destId="{2E169453-2944-4B8A-8F04-066E890D84E2}" srcOrd="0" destOrd="0" presId="urn:microsoft.com/office/officeart/2008/layout/LinedList"/>
    <dgm:cxn modelId="{1DF0BF9B-0018-450C-8F28-57CA19D55A87}" type="presParOf" srcId="{1027D8E6-B088-481C-8B59-2AE52CB44760}" destId="{E322F2CA-CC5F-4316-AB53-509BD5D1E8D0}" srcOrd="1" destOrd="0" presId="urn:microsoft.com/office/officeart/2008/layout/LinedList"/>
    <dgm:cxn modelId="{EED93F3A-6AB6-46E7-BAA0-C2D0C17C5F3C}" type="presParOf" srcId="{6FD1CF3B-B63B-4546-B6F0-C78DEBC80A49}" destId="{875100C1-4185-426A-94E9-D274E4B7D2F2}" srcOrd="8" destOrd="0" presId="urn:microsoft.com/office/officeart/2008/layout/LinedList"/>
    <dgm:cxn modelId="{B68297CD-040A-4E41-8937-0CBD41A47279}" type="presParOf" srcId="{6FD1CF3B-B63B-4546-B6F0-C78DEBC80A49}" destId="{5887A0A6-826D-4183-8BF4-B9FAE8A55217}" srcOrd="9" destOrd="0" presId="urn:microsoft.com/office/officeart/2008/layout/LinedList"/>
    <dgm:cxn modelId="{F26A31B8-22FA-4031-8D6F-12DBE5E9340D}" type="presParOf" srcId="{5887A0A6-826D-4183-8BF4-B9FAE8A55217}" destId="{BCDF248C-965E-4131-9974-85961C171801}" srcOrd="0" destOrd="0" presId="urn:microsoft.com/office/officeart/2008/layout/LinedList"/>
    <dgm:cxn modelId="{2CCB7B28-CD46-46D1-BB4D-9629775EE361}" type="presParOf" srcId="{5887A0A6-826D-4183-8BF4-B9FAE8A55217}" destId="{5366A5DE-C325-4404-83DC-3127C37B3D73}" srcOrd="1" destOrd="0" presId="urn:microsoft.com/office/officeart/2008/layout/LinedList"/>
    <dgm:cxn modelId="{0E086D58-D998-49E2-9F1E-16E5E7C09A1D}" type="presParOf" srcId="{6FD1CF3B-B63B-4546-B6F0-C78DEBC80A49}" destId="{75429D70-6610-42D0-AA88-23C7218949E6}" srcOrd="10" destOrd="0" presId="urn:microsoft.com/office/officeart/2008/layout/LinedList"/>
    <dgm:cxn modelId="{83E55ED8-653B-45D0-ACCC-74CDC450612A}" type="presParOf" srcId="{6FD1CF3B-B63B-4546-B6F0-C78DEBC80A49}" destId="{28538091-48E2-4611-8C65-751F6DBBF6AE}" srcOrd="11" destOrd="0" presId="urn:microsoft.com/office/officeart/2008/layout/LinedList"/>
    <dgm:cxn modelId="{781F54E3-2555-4F96-93C8-DE9204E12DAA}" type="presParOf" srcId="{28538091-48E2-4611-8C65-751F6DBBF6AE}" destId="{68CDF632-DE5D-4C37-8875-28C3482DBAFA}" srcOrd="0" destOrd="0" presId="urn:microsoft.com/office/officeart/2008/layout/LinedList"/>
    <dgm:cxn modelId="{F754048E-2C2B-4D94-A849-9E2F6DDE863C}" type="presParOf" srcId="{28538091-48E2-4611-8C65-751F6DBBF6AE}" destId="{4A871DA1-E95F-4B5B-A4AE-1511C4B2A5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A9677-DEF8-4596-B95F-C480A893D86A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7C1097-DEA4-49C0-A60C-D10F1E21E8DF}">
      <dgm:prSet/>
      <dgm:spPr/>
      <dgm:t>
        <a:bodyPr/>
        <a:lstStyle/>
        <a:p>
          <a:r>
            <a:rPr lang="en-US" baseline="0" dirty="0"/>
            <a:t>The system consist of four main parts:</a:t>
          </a:r>
          <a:endParaRPr lang="en-US" dirty="0"/>
        </a:p>
      </dgm:t>
    </dgm:pt>
    <dgm:pt modelId="{60AE40D7-E4D8-4260-B166-60DA7DF5E9FC}" type="parTrans" cxnId="{F10E9D3E-3BF2-49D2-B0BA-5F0466757B54}">
      <dgm:prSet/>
      <dgm:spPr/>
      <dgm:t>
        <a:bodyPr/>
        <a:lstStyle/>
        <a:p>
          <a:endParaRPr lang="en-US"/>
        </a:p>
      </dgm:t>
    </dgm:pt>
    <dgm:pt modelId="{8C344EF8-C7C1-42F6-981F-342BBE958BC4}" type="sibTrans" cxnId="{F10E9D3E-3BF2-49D2-B0BA-5F0466757B54}">
      <dgm:prSet/>
      <dgm:spPr/>
      <dgm:t>
        <a:bodyPr/>
        <a:lstStyle/>
        <a:p>
          <a:endParaRPr lang="en-US"/>
        </a:p>
      </dgm:t>
    </dgm:pt>
    <dgm:pt modelId="{EBDD1453-B845-4709-8EA8-1868EB13E74E}">
      <dgm:prSet/>
      <dgm:spPr/>
      <dgm:t>
        <a:bodyPr/>
        <a:lstStyle/>
        <a:p>
          <a:r>
            <a:rPr lang="en-US" baseline="0" dirty="0"/>
            <a:t>Network trace capture.</a:t>
          </a:r>
          <a:endParaRPr lang="en-US" dirty="0"/>
        </a:p>
      </dgm:t>
    </dgm:pt>
    <dgm:pt modelId="{CB42CDA7-FAC5-4718-BA39-B51B9C566826}" type="parTrans" cxnId="{D1E888EC-43F9-4DA1-98CC-C80E652AA33E}">
      <dgm:prSet/>
      <dgm:spPr/>
      <dgm:t>
        <a:bodyPr/>
        <a:lstStyle/>
        <a:p>
          <a:endParaRPr lang="en-US"/>
        </a:p>
      </dgm:t>
    </dgm:pt>
    <dgm:pt modelId="{E52FFA5A-325D-4353-A741-87982B7718C3}" type="sibTrans" cxnId="{D1E888EC-43F9-4DA1-98CC-C80E652AA33E}">
      <dgm:prSet/>
      <dgm:spPr/>
      <dgm:t>
        <a:bodyPr/>
        <a:lstStyle/>
        <a:p>
          <a:endParaRPr lang="en-US"/>
        </a:p>
      </dgm:t>
    </dgm:pt>
    <dgm:pt modelId="{59F6F174-3918-469B-80FD-71DD39DB4BCF}">
      <dgm:prSet/>
      <dgm:spPr/>
      <dgm:t>
        <a:bodyPr/>
        <a:lstStyle/>
        <a:p>
          <a:r>
            <a:rPr lang="en-US" baseline="0" dirty="0"/>
            <a:t>Dissecting the data to sessions.</a:t>
          </a:r>
          <a:endParaRPr lang="en-US" dirty="0"/>
        </a:p>
      </dgm:t>
    </dgm:pt>
    <dgm:pt modelId="{D335E902-3C20-43C3-9B4B-7E3532A3766B}" type="parTrans" cxnId="{06715F3F-F44E-4F97-819D-93174DD04113}">
      <dgm:prSet/>
      <dgm:spPr/>
      <dgm:t>
        <a:bodyPr/>
        <a:lstStyle/>
        <a:p>
          <a:endParaRPr lang="en-US"/>
        </a:p>
      </dgm:t>
    </dgm:pt>
    <dgm:pt modelId="{FE655F38-A603-4777-9B7C-4E9C12127E78}" type="sibTrans" cxnId="{06715F3F-F44E-4F97-819D-93174DD04113}">
      <dgm:prSet/>
      <dgm:spPr/>
      <dgm:t>
        <a:bodyPr/>
        <a:lstStyle/>
        <a:p>
          <a:endParaRPr lang="en-US"/>
        </a:p>
      </dgm:t>
    </dgm:pt>
    <dgm:pt modelId="{2B819732-F9B4-4923-BA93-2F9B44180BF7}">
      <dgm:prSet/>
      <dgm:spPr/>
      <dgm:t>
        <a:bodyPr/>
        <a:lstStyle/>
        <a:p>
          <a:r>
            <a:rPr lang="en-US" baseline="0" dirty="0"/>
            <a:t>Analyzing the data and creating CSV file with the vectors.</a:t>
          </a:r>
          <a:endParaRPr lang="en-US" dirty="0"/>
        </a:p>
      </dgm:t>
    </dgm:pt>
    <dgm:pt modelId="{E852FCCD-50E8-4234-B236-12E6372A75B4}" type="parTrans" cxnId="{366B5310-A7EA-43EC-9C91-343AB8A2E34B}">
      <dgm:prSet/>
      <dgm:spPr/>
      <dgm:t>
        <a:bodyPr/>
        <a:lstStyle/>
        <a:p>
          <a:endParaRPr lang="en-US"/>
        </a:p>
      </dgm:t>
    </dgm:pt>
    <dgm:pt modelId="{4CE22A16-112B-4A7A-9F16-E3FD4E54A6B9}" type="sibTrans" cxnId="{366B5310-A7EA-43EC-9C91-343AB8A2E34B}">
      <dgm:prSet/>
      <dgm:spPr/>
      <dgm:t>
        <a:bodyPr/>
        <a:lstStyle/>
        <a:p>
          <a:endParaRPr lang="en-US"/>
        </a:p>
      </dgm:t>
    </dgm:pt>
    <dgm:pt modelId="{784AA74C-88BB-4717-A8D7-B9AC2ACBE0DD}">
      <dgm:prSet/>
      <dgm:spPr/>
      <dgm:t>
        <a:bodyPr/>
        <a:lstStyle/>
        <a:p>
          <a:r>
            <a:rPr lang="en-US" baseline="0" dirty="0"/>
            <a:t>The Machin Learning algorithms</a:t>
          </a:r>
          <a:endParaRPr lang="en-US" dirty="0"/>
        </a:p>
      </dgm:t>
    </dgm:pt>
    <dgm:pt modelId="{DC5A632B-831B-4606-8F88-9FAEF25D186D}" type="parTrans" cxnId="{70C43450-6200-4827-BA62-963DF5AF4E6C}">
      <dgm:prSet/>
      <dgm:spPr/>
      <dgm:t>
        <a:bodyPr/>
        <a:lstStyle/>
        <a:p>
          <a:endParaRPr lang="en-US"/>
        </a:p>
      </dgm:t>
    </dgm:pt>
    <dgm:pt modelId="{AD274282-7A66-49EE-B570-BBA72E118742}" type="sibTrans" cxnId="{70C43450-6200-4827-BA62-963DF5AF4E6C}">
      <dgm:prSet/>
      <dgm:spPr/>
      <dgm:t>
        <a:bodyPr/>
        <a:lstStyle/>
        <a:p>
          <a:endParaRPr lang="en-US"/>
        </a:p>
      </dgm:t>
    </dgm:pt>
    <dgm:pt modelId="{B4999942-81D0-4B4C-B7D2-246FF9538AFA}" type="pres">
      <dgm:prSet presAssocID="{8A3A9677-DEF8-4596-B95F-C480A893D86A}" presName="vert0" presStyleCnt="0">
        <dgm:presLayoutVars>
          <dgm:dir/>
          <dgm:animOne val="branch"/>
          <dgm:animLvl val="lvl"/>
        </dgm:presLayoutVars>
      </dgm:prSet>
      <dgm:spPr/>
    </dgm:pt>
    <dgm:pt modelId="{BA8F4603-3D5C-48FB-8CA4-F1AFE2B9EDFE}" type="pres">
      <dgm:prSet presAssocID="{607C1097-DEA4-49C0-A60C-D10F1E21E8DF}" presName="thickLine" presStyleLbl="alignNode1" presStyleIdx="0" presStyleCnt="1"/>
      <dgm:spPr/>
    </dgm:pt>
    <dgm:pt modelId="{9DF30FC8-0104-4075-B982-C4183E11F2ED}" type="pres">
      <dgm:prSet presAssocID="{607C1097-DEA4-49C0-A60C-D10F1E21E8DF}" presName="horz1" presStyleCnt="0"/>
      <dgm:spPr/>
    </dgm:pt>
    <dgm:pt modelId="{014511C7-D47B-462D-B160-1A6CFB660FF3}" type="pres">
      <dgm:prSet presAssocID="{607C1097-DEA4-49C0-A60C-D10F1E21E8DF}" presName="tx1" presStyleLbl="revTx" presStyleIdx="0" presStyleCnt="5"/>
      <dgm:spPr/>
    </dgm:pt>
    <dgm:pt modelId="{FF0DE14C-305A-4847-B976-8027DF55DE9D}" type="pres">
      <dgm:prSet presAssocID="{607C1097-DEA4-49C0-A60C-D10F1E21E8DF}" presName="vert1" presStyleCnt="0"/>
      <dgm:spPr/>
    </dgm:pt>
    <dgm:pt modelId="{3B2E6576-3682-453F-B6E5-13622CB10D5C}" type="pres">
      <dgm:prSet presAssocID="{EBDD1453-B845-4709-8EA8-1868EB13E74E}" presName="vertSpace2a" presStyleCnt="0"/>
      <dgm:spPr/>
    </dgm:pt>
    <dgm:pt modelId="{0DE32F83-6AD3-40B1-9651-2C0DA6B02ADB}" type="pres">
      <dgm:prSet presAssocID="{EBDD1453-B845-4709-8EA8-1868EB13E74E}" presName="horz2" presStyleCnt="0"/>
      <dgm:spPr/>
    </dgm:pt>
    <dgm:pt modelId="{D8670D05-03BC-4576-9C3B-04A031643875}" type="pres">
      <dgm:prSet presAssocID="{EBDD1453-B845-4709-8EA8-1868EB13E74E}" presName="horzSpace2" presStyleCnt="0"/>
      <dgm:spPr/>
    </dgm:pt>
    <dgm:pt modelId="{6BE7E7C3-58F6-493B-97EF-3ED7F1A582EA}" type="pres">
      <dgm:prSet presAssocID="{EBDD1453-B845-4709-8EA8-1868EB13E74E}" presName="tx2" presStyleLbl="revTx" presStyleIdx="1" presStyleCnt="5"/>
      <dgm:spPr/>
    </dgm:pt>
    <dgm:pt modelId="{CA850EC9-912B-4540-BC51-4BDA40F9543D}" type="pres">
      <dgm:prSet presAssocID="{EBDD1453-B845-4709-8EA8-1868EB13E74E}" presName="vert2" presStyleCnt="0"/>
      <dgm:spPr/>
    </dgm:pt>
    <dgm:pt modelId="{68F59703-B506-4AC6-8905-2AD600CCB072}" type="pres">
      <dgm:prSet presAssocID="{EBDD1453-B845-4709-8EA8-1868EB13E74E}" presName="thinLine2b" presStyleLbl="callout" presStyleIdx="0" presStyleCnt="4"/>
      <dgm:spPr/>
    </dgm:pt>
    <dgm:pt modelId="{71A10318-DE70-4D41-BA3A-A411B970200C}" type="pres">
      <dgm:prSet presAssocID="{EBDD1453-B845-4709-8EA8-1868EB13E74E}" presName="vertSpace2b" presStyleCnt="0"/>
      <dgm:spPr/>
    </dgm:pt>
    <dgm:pt modelId="{5652F8BF-A667-44F8-92FF-77D9D4A259DD}" type="pres">
      <dgm:prSet presAssocID="{59F6F174-3918-469B-80FD-71DD39DB4BCF}" presName="horz2" presStyleCnt="0"/>
      <dgm:spPr/>
    </dgm:pt>
    <dgm:pt modelId="{F630DD08-2B8F-4D8F-A481-4AA66B84933B}" type="pres">
      <dgm:prSet presAssocID="{59F6F174-3918-469B-80FD-71DD39DB4BCF}" presName="horzSpace2" presStyleCnt="0"/>
      <dgm:spPr/>
    </dgm:pt>
    <dgm:pt modelId="{10CEE3CA-D5FF-4C08-93E4-DE0D82CFA413}" type="pres">
      <dgm:prSet presAssocID="{59F6F174-3918-469B-80FD-71DD39DB4BCF}" presName="tx2" presStyleLbl="revTx" presStyleIdx="2" presStyleCnt="5"/>
      <dgm:spPr/>
    </dgm:pt>
    <dgm:pt modelId="{CA6D0ADE-F920-4504-A4F6-985B812CDA65}" type="pres">
      <dgm:prSet presAssocID="{59F6F174-3918-469B-80FD-71DD39DB4BCF}" presName="vert2" presStyleCnt="0"/>
      <dgm:spPr/>
    </dgm:pt>
    <dgm:pt modelId="{181CE8EA-078A-49F4-AEEC-4D5D6D803BD0}" type="pres">
      <dgm:prSet presAssocID="{59F6F174-3918-469B-80FD-71DD39DB4BCF}" presName="thinLine2b" presStyleLbl="callout" presStyleIdx="1" presStyleCnt="4"/>
      <dgm:spPr/>
    </dgm:pt>
    <dgm:pt modelId="{6170B5CA-8742-4CF1-AE85-0F8194CF1CDE}" type="pres">
      <dgm:prSet presAssocID="{59F6F174-3918-469B-80FD-71DD39DB4BCF}" presName="vertSpace2b" presStyleCnt="0"/>
      <dgm:spPr/>
    </dgm:pt>
    <dgm:pt modelId="{7F43EB16-8A8C-461F-A1E9-AA378221A997}" type="pres">
      <dgm:prSet presAssocID="{2B819732-F9B4-4923-BA93-2F9B44180BF7}" presName="horz2" presStyleCnt="0"/>
      <dgm:spPr/>
    </dgm:pt>
    <dgm:pt modelId="{60553F68-9A2D-4DF3-8D7F-8391285F63DE}" type="pres">
      <dgm:prSet presAssocID="{2B819732-F9B4-4923-BA93-2F9B44180BF7}" presName="horzSpace2" presStyleCnt="0"/>
      <dgm:spPr/>
    </dgm:pt>
    <dgm:pt modelId="{928D5F92-0DD2-460B-BB63-CB916821B166}" type="pres">
      <dgm:prSet presAssocID="{2B819732-F9B4-4923-BA93-2F9B44180BF7}" presName="tx2" presStyleLbl="revTx" presStyleIdx="3" presStyleCnt="5"/>
      <dgm:spPr/>
    </dgm:pt>
    <dgm:pt modelId="{E3FEDA36-7042-46AB-9914-E67F33496B15}" type="pres">
      <dgm:prSet presAssocID="{2B819732-F9B4-4923-BA93-2F9B44180BF7}" presName="vert2" presStyleCnt="0"/>
      <dgm:spPr/>
    </dgm:pt>
    <dgm:pt modelId="{E2513F9F-2809-4FDC-BC83-12BEAFB1742F}" type="pres">
      <dgm:prSet presAssocID="{2B819732-F9B4-4923-BA93-2F9B44180BF7}" presName="thinLine2b" presStyleLbl="callout" presStyleIdx="2" presStyleCnt="4"/>
      <dgm:spPr/>
    </dgm:pt>
    <dgm:pt modelId="{A04C42F9-7372-4145-B2A1-67BE9001FAE4}" type="pres">
      <dgm:prSet presAssocID="{2B819732-F9B4-4923-BA93-2F9B44180BF7}" presName="vertSpace2b" presStyleCnt="0"/>
      <dgm:spPr/>
    </dgm:pt>
    <dgm:pt modelId="{9849A281-B345-4D20-B724-801A4FED234B}" type="pres">
      <dgm:prSet presAssocID="{784AA74C-88BB-4717-A8D7-B9AC2ACBE0DD}" presName="horz2" presStyleCnt="0"/>
      <dgm:spPr/>
    </dgm:pt>
    <dgm:pt modelId="{C5B1C120-7515-4DC8-898F-C06269701F20}" type="pres">
      <dgm:prSet presAssocID="{784AA74C-88BB-4717-A8D7-B9AC2ACBE0DD}" presName="horzSpace2" presStyleCnt="0"/>
      <dgm:spPr/>
    </dgm:pt>
    <dgm:pt modelId="{794F3D29-035C-4649-A519-F7DDFB2E4CF4}" type="pres">
      <dgm:prSet presAssocID="{784AA74C-88BB-4717-A8D7-B9AC2ACBE0DD}" presName="tx2" presStyleLbl="revTx" presStyleIdx="4" presStyleCnt="5"/>
      <dgm:spPr/>
    </dgm:pt>
    <dgm:pt modelId="{688BA425-B7DD-4A6D-8DCA-4BBF66768FA2}" type="pres">
      <dgm:prSet presAssocID="{784AA74C-88BB-4717-A8D7-B9AC2ACBE0DD}" presName="vert2" presStyleCnt="0"/>
      <dgm:spPr/>
    </dgm:pt>
    <dgm:pt modelId="{3D934198-2E40-4143-91FB-2835A8D3FEE8}" type="pres">
      <dgm:prSet presAssocID="{784AA74C-88BB-4717-A8D7-B9AC2ACBE0DD}" presName="thinLine2b" presStyleLbl="callout" presStyleIdx="3" presStyleCnt="4"/>
      <dgm:spPr/>
    </dgm:pt>
    <dgm:pt modelId="{1ED7C1A1-B87D-43F9-98D0-5FE38F28AC74}" type="pres">
      <dgm:prSet presAssocID="{784AA74C-88BB-4717-A8D7-B9AC2ACBE0DD}" presName="vertSpace2b" presStyleCnt="0"/>
      <dgm:spPr/>
    </dgm:pt>
  </dgm:ptLst>
  <dgm:cxnLst>
    <dgm:cxn modelId="{721E9A06-9336-4EA6-BC0E-C26F09A20CB4}" type="presOf" srcId="{607C1097-DEA4-49C0-A60C-D10F1E21E8DF}" destId="{014511C7-D47B-462D-B160-1A6CFB660FF3}" srcOrd="0" destOrd="0" presId="urn:microsoft.com/office/officeart/2008/layout/LinedList"/>
    <dgm:cxn modelId="{9B5FD90F-8868-4831-A05D-F3A9258C8541}" type="presOf" srcId="{EBDD1453-B845-4709-8EA8-1868EB13E74E}" destId="{6BE7E7C3-58F6-493B-97EF-3ED7F1A582EA}" srcOrd="0" destOrd="0" presId="urn:microsoft.com/office/officeart/2008/layout/LinedList"/>
    <dgm:cxn modelId="{366B5310-A7EA-43EC-9C91-343AB8A2E34B}" srcId="{607C1097-DEA4-49C0-A60C-D10F1E21E8DF}" destId="{2B819732-F9B4-4923-BA93-2F9B44180BF7}" srcOrd="2" destOrd="0" parTransId="{E852FCCD-50E8-4234-B236-12E6372A75B4}" sibTransId="{4CE22A16-112B-4A7A-9F16-E3FD4E54A6B9}"/>
    <dgm:cxn modelId="{F10E9D3E-3BF2-49D2-B0BA-5F0466757B54}" srcId="{8A3A9677-DEF8-4596-B95F-C480A893D86A}" destId="{607C1097-DEA4-49C0-A60C-D10F1E21E8DF}" srcOrd="0" destOrd="0" parTransId="{60AE40D7-E4D8-4260-B166-60DA7DF5E9FC}" sibTransId="{8C344EF8-C7C1-42F6-981F-342BBE958BC4}"/>
    <dgm:cxn modelId="{06715F3F-F44E-4F97-819D-93174DD04113}" srcId="{607C1097-DEA4-49C0-A60C-D10F1E21E8DF}" destId="{59F6F174-3918-469B-80FD-71DD39DB4BCF}" srcOrd="1" destOrd="0" parTransId="{D335E902-3C20-43C3-9B4B-7E3532A3766B}" sibTransId="{FE655F38-A603-4777-9B7C-4E9C12127E78}"/>
    <dgm:cxn modelId="{387ABD3F-DD25-4855-B49A-695F6851D029}" type="presOf" srcId="{2B819732-F9B4-4923-BA93-2F9B44180BF7}" destId="{928D5F92-0DD2-460B-BB63-CB916821B166}" srcOrd="0" destOrd="0" presId="urn:microsoft.com/office/officeart/2008/layout/LinedList"/>
    <dgm:cxn modelId="{4EA7AC69-29F2-43E9-A502-6E9732A08FB1}" type="presOf" srcId="{784AA74C-88BB-4717-A8D7-B9AC2ACBE0DD}" destId="{794F3D29-035C-4649-A519-F7DDFB2E4CF4}" srcOrd="0" destOrd="0" presId="urn:microsoft.com/office/officeart/2008/layout/LinedList"/>
    <dgm:cxn modelId="{70C43450-6200-4827-BA62-963DF5AF4E6C}" srcId="{607C1097-DEA4-49C0-A60C-D10F1E21E8DF}" destId="{784AA74C-88BB-4717-A8D7-B9AC2ACBE0DD}" srcOrd="3" destOrd="0" parTransId="{DC5A632B-831B-4606-8F88-9FAEF25D186D}" sibTransId="{AD274282-7A66-49EE-B570-BBA72E118742}"/>
    <dgm:cxn modelId="{1377BB79-ED87-469B-A165-D01C1BFC2A50}" type="presOf" srcId="{59F6F174-3918-469B-80FD-71DD39DB4BCF}" destId="{10CEE3CA-D5FF-4C08-93E4-DE0D82CFA413}" srcOrd="0" destOrd="0" presId="urn:microsoft.com/office/officeart/2008/layout/LinedList"/>
    <dgm:cxn modelId="{2FA4C07B-0F81-4CD2-8682-0AE7E99F0936}" type="presOf" srcId="{8A3A9677-DEF8-4596-B95F-C480A893D86A}" destId="{B4999942-81D0-4B4C-B7D2-246FF9538AFA}" srcOrd="0" destOrd="0" presId="urn:microsoft.com/office/officeart/2008/layout/LinedList"/>
    <dgm:cxn modelId="{D1E888EC-43F9-4DA1-98CC-C80E652AA33E}" srcId="{607C1097-DEA4-49C0-A60C-D10F1E21E8DF}" destId="{EBDD1453-B845-4709-8EA8-1868EB13E74E}" srcOrd="0" destOrd="0" parTransId="{CB42CDA7-FAC5-4718-BA39-B51B9C566826}" sibTransId="{E52FFA5A-325D-4353-A741-87982B7718C3}"/>
    <dgm:cxn modelId="{E81C501C-2A78-4FD8-B69C-FF87325908F9}" type="presParOf" srcId="{B4999942-81D0-4B4C-B7D2-246FF9538AFA}" destId="{BA8F4603-3D5C-48FB-8CA4-F1AFE2B9EDFE}" srcOrd="0" destOrd="0" presId="urn:microsoft.com/office/officeart/2008/layout/LinedList"/>
    <dgm:cxn modelId="{4C93ED30-816A-4E93-AE98-A3BD1623E9CF}" type="presParOf" srcId="{B4999942-81D0-4B4C-B7D2-246FF9538AFA}" destId="{9DF30FC8-0104-4075-B982-C4183E11F2ED}" srcOrd="1" destOrd="0" presId="urn:microsoft.com/office/officeart/2008/layout/LinedList"/>
    <dgm:cxn modelId="{867BC817-4BE5-4433-B80F-FB27D29EE2A0}" type="presParOf" srcId="{9DF30FC8-0104-4075-B982-C4183E11F2ED}" destId="{014511C7-D47B-462D-B160-1A6CFB660FF3}" srcOrd="0" destOrd="0" presId="urn:microsoft.com/office/officeart/2008/layout/LinedList"/>
    <dgm:cxn modelId="{4A21AD21-6945-4B1B-94BD-0CFE6C1818FE}" type="presParOf" srcId="{9DF30FC8-0104-4075-B982-C4183E11F2ED}" destId="{FF0DE14C-305A-4847-B976-8027DF55DE9D}" srcOrd="1" destOrd="0" presId="urn:microsoft.com/office/officeart/2008/layout/LinedList"/>
    <dgm:cxn modelId="{F995859C-BF87-4E7F-99CE-BEAC5EF21C64}" type="presParOf" srcId="{FF0DE14C-305A-4847-B976-8027DF55DE9D}" destId="{3B2E6576-3682-453F-B6E5-13622CB10D5C}" srcOrd="0" destOrd="0" presId="urn:microsoft.com/office/officeart/2008/layout/LinedList"/>
    <dgm:cxn modelId="{B5C6204C-CF77-47A9-A2E5-925055FD3C6D}" type="presParOf" srcId="{FF0DE14C-305A-4847-B976-8027DF55DE9D}" destId="{0DE32F83-6AD3-40B1-9651-2C0DA6B02ADB}" srcOrd="1" destOrd="0" presId="urn:microsoft.com/office/officeart/2008/layout/LinedList"/>
    <dgm:cxn modelId="{B341A685-4FB9-4493-AC4C-C045739EEEC9}" type="presParOf" srcId="{0DE32F83-6AD3-40B1-9651-2C0DA6B02ADB}" destId="{D8670D05-03BC-4576-9C3B-04A031643875}" srcOrd="0" destOrd="0" presId="urn:microsoft.com/office/officeart/2008/layout/LinedList"/>
    <dgm:cxn modelId="{089F5985-3479-456A-A42D-D14145273002}" type="presParOf" srcId="{0DE32F83-6AD3-40B1-9651-2C0DA6B02ADB}" destId="{6BE7E7C3-58F6-493B-97EF-3ED7F1A582EA}" srcOrd="1" destOrd="0" presId="urn:microsoft.com/office/officeart/2008/layout/LinedList"/>
    <dgm:cxn modelId="{ECD58358-2627-4054-A1C8-1D2279897229}" type="presParOf" srcId="{0DE32F83-6AD3-40B1-9651-2C0DA6B02ADB}" destId="{CA850EC9-912B-4540-BC51-4BDA40F9543D}" srcOrd="2" destOrd="0" presId="urn:microsoft.com/office/officeart/2008/layout/LinedList"/>
    <dgm:cxn modelId="{41588F66-3705-4C2E-A736-124672699DAA}" type="presParOf" srcId="{FF0DE14C-305A-4847-B976-8027DF55DE9D}" destId="{68F59703-B506-4AC6-8905-2AD600CCB072}" srcOrd="2" destOrd="0" presId="urn:microsoft.com/office/officeart/2008/layout/LinedList"/>
    <dgm:cxn modelId="{8D41D4ED-BE6F-4B91-8D92-C8FFC2269E6B}" type="presParOf" srcId="{FF0DE14C-305A-4847-B976-8027DF55DE9D}" destId="{71A10318-DE70-4D41-BA3A-A411B970200C}" srcOrd="3" destOrd="0" presId="urn:microsoft.com/office/officeart/2008/layout/LinedList"/>
    <dgm:cxn modelId="{668534E9-E952-4D1B-8875-7FCC6A2AD614}" type="presParOf" srcId="{FF0DE14C-305A-4847-B976-8027DF55DE9D}" destId="{5652F8BF-A667-44F8-92FF-77D9D4A259DD}" srcOrd="4" destOrd="0" presId="urn:microsoft.com/office/officeart/2008/layout/LinedList"/>
    <dgm:cxn modelId="{D7237F14-EC86-474E-93CD-84948D66BE1E}" type="presParOf" srcId="{5652F8BF-A667-44F8-92FF-77D9D4A259DD}" destId="{F630DD08-2B8F-4D8F-A481-4AA66B84933B}" srcOrd="0" destOrd="0" presId="urn:microsoft.com/office/officeart/2008/layout/LinedList"/>
    <dgm:cxn modelId="{C69F29AB-3A7E-4103-854F-33E6446918E1}" type="presParOf" srcId="{5652F8BF-A667-44F8-92FF-77D9D4A259DD}" destId="{10CEE3CA-D5FF-4C08-93E4-DE0D82CFA413}" srcOrd="1" destOrd="0" presId="urn:microsoft.com/office/officeart/2008/layout/LinedList"/>
    <dgm:cxn modelId="{13EE30B7-B3B9-462B-9DAC-233237A97F67}" type="presParOf" srcId="{5652F8BF-A667-44F8-92FF-77D9D4A259DD}" destId="{CA6D0ADE-F920-4504-A4F6-985B812CDA65}" srcOrd="2" destOrd="0" presId="urn:microsoft.com/office/officeart/2008/layout/LinedList"/>
    <dgm:cxn modelId="{EA123314-152A-45E6-990B-69B0484EA5AF}" type="presParOf" srcId="{FF0DE14C-305A-4847-B976-8027DF55DE9D}" destId="{181CE8EA-078A-49F4-AEEC-4D5D6D803BD0}" srcOrd="5" destOrd="0" presId="urn:microsoft.com/office/officeart/2008/layout/LinedList"/>
    <dgm:cxn modelId="{5E990620-9AC1-47AA-A6AC-6C83AC150BB6}" type="presParOf" srcId="{FF0DE14C-305A-4847-B976-8027DF55DE9D}" destId="{6170B5CA-8742-4CF1-AE85-0F8194CF1CDE}" srcOrd="6" destOrd="0" presId="urn:microsoft.com/office/officeart/2008/layout/LinedList"/>
    <dgm:cxn modelId="{DC72CFE5-AA01-423A-B6EE-C4AA7FE143E0}" type="presParOf" srcId="{FF0DE14C-305A-4847-B976-8027DF55DE9D}" destId="{7F43EB16-8A8C-461F-A1E9-AA378221A997}" srcOrd="7" destOrd="0" presId="urn:microsoft.com/office/officeart/2008/layout/LinedList"/>
    <dgm:cxn modelId="{5B8838C7-73E7-4F21-8650-4A6817969B96}" type="presParOf" srcId="{7F43EB16-8A8C-461F-A1E9-AA378221A997}" destId="{60553F68-9A2D-4DF3-8D7F-8391285F63DE}" srcOrd="0" destOrd="0" presId="urn:microsoft.com/office/officeart/2008/layout/LinedList"/>
    <dgm:cxn modelId="{B4D1E63A-FA78-46B4-9454-2E8CABCA538C}" type="presParOf" srcId="{7F43EB16-8A8C-461F-A1E9-AA378221A997}" destId="{928D5F92-0DD2-460B-BB63-CB916821B166}" srcOrd="1" destOrd="0" presId="urn:microsoft.com/office/officeart/2008/layout/LinedList"/>
    <dgm:cxn modelId="{B065929C-2A93-4F0C-AE6C-272F0BBE0972}" type="presParOf" srcId="{7F43EB16-8A8C-461F-A1E9-AA378221A997}" destId="{E3FEDA36-7042-46AB-9914-E67F33496B15}" srcOrd="2" destOrd="0" presId="urn:microsoft.com/office/officeart/2008/layout/LinedList"/>
    <dgm:cxn modelId="{12BC44B4-840A-42FD-9D88-FF752468E9E0}" type="presParOf" srcId="{FF0DE14C-305A-4847-B976-8027DF55DE9D}" destId="{E2513F9F-2809-4FDC-BC83-12BEAFB1742F}" srcOrd="8" destOrd="0" presId="urn:microsoft.com/office/officeart/2008/layout/LinedList"/>
    <dgm:cxn modelId="{AFD7B6C0-FAA9-483C-8CB1-B59CC9719F9B}" type="presParOf" srcId="{FF0DE14C-305A-4847-B976-8027DF55DE9D}" destId="{A04C42F9-7372-4145-B2A1-67BE9001FAE4}" srcOrd="9" destOrd="0" presId="urn:microsoft.com/office/officeart/2008/layout/LinedList"/>
    <dgm:cxn modelId="{B3DDC341-5F75-481E-96BC-CAA12FD52EF7}" type="presParOf" srcId="{FF0DE14C-305A-4847-B976-8027DF55DE9D}" destId="{9849A281-B345-4D20-B724-801A4FED234B}" srcOrd="10" destOrd="0" presId="urn:microsoft.com/office/officeart/2008/layout/LinedList"/>
    <dgm:cxn modelId="{65C7F620-1D54-498B-8A49-245C4C6C9B13}" type="presParOf" srcId="{9849A281-B345-4D20-B724-801A4FED234B}" destId="{C5B1C120-7515-4DC8-898F-C06269701F20}" srcOrd="0" destOrd="0" presId="urn:microsoft.com/office/officeart/2008/layout/LinedList"/>
    <dgm:cxn modelId="{069F7B55-EC36-40B0-BF50-52DE85FA5CA0}" type="presParOf" srcId="{9849A281-B345-4D20-B724-801A4FED234B}" destId="{794F3D29-035C-4649-A519-F7DDFB2E4CF4}" srcOrd="1" destOrd="0" presId="urn:microsoft.com/office/officeart/2008/layout/LinedList"/>
    <dgm:cxn modelId="{04349518-85A8-4A40-B7B3-EE5953201136}" type="presParOf" srcId="{9849A281-B345-4D20-B724-801A4FED234B}" destId="{688BA425-B7DD-4A6D-8DCA-4BBF66768FA2}" srcOrd="2" destOrd="0" presId="urn:microsoft.com/office/officeart/2008/layout/LinedList"/>
    <dgm:cxn modelId="{C4E92CE7-4B33-4388-9029-579951196D5F}" type="presParOf" srcId="{FF0DE14C-305A-4847-B976-8027DF55DE9D}" destId="{3D934198-2E40-4143-91FB-2835A8D3FEE8}" srcOrd="11" destOrd="0" presId="urn:microsoft.com/office/officeart/2008/layout/LinedList"/>
    <dgm:cxn modelId="{60E15913-EE4E-4317-835E-425131C4ECC1}" type="presParOf" srcId="{FF0DE14C-305A-4847-B976-8027DF55DE9D}" destId="{1ED7C1A1-B87D-43F9-98D0-5FE38F28AC74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18373-9321-4324-A7BF-6ACC496ABE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1FBB87-11B2-4E62-9402-148258DE4CB1}">
      <dgm:prSet custT="1"/>
      <dgm:spPr/>
      <dgm:t>
        <a:bodyPr/>
        <a:lstStyle/>
        <a:p>
          <a:r>
            <a:rPr lang="en-US" sz="2000" baseline="0" dirty="0"/>
            <a:t>Data</a:t>
          </a:r>
          <a:endParaRPr lang="en-US" sz="2000" dirty="0"/>
        </a:p>
      </dgm:t>
    </dgm:pt>
    <dgm:pt modelId="{5C465EE4-0A2C-4BB2-96AE-981EA44A254D}" type="parTrans" cxnId="{3DFD5082-C671-4125-B87B-FCA526DBB9E5}">
      <dgm:prSet/>
      <dgm:spPr/>
      <dgm:t>
        <a:bodyPr/>
        <a:lstStyle/>
        <a:p>
          <a:endParaRPr lang="en-US"/>
        </a:p>
      </dgm:t>
    </dgm:pt>
    <dgm:pt modelId="{8C3DF68C-F554-47BC-B4CD-29AC820F6062}" type="sibTrans" cxnId="{3DFD5082-C671-4125-B87B-FCA526DBB9E5}">
      <dgm:prSet/>
      <dgm:spPr/>
      <dgm:t>
        <a:bodyPr/>
        <a:lstStyle/>
        <a:p>
          <a:endParaRPr lang="en-US"/>
        </a:p>
      </dgm:t>
    </dgm:pt>
    <dgm:pt modelId="{3BA5B511-DA56-4D56-963F-C38C5201FB65}">
      <dgm:prSet custT="1"/>
      <dgm:spPr/>
      <dgm:t>
        <a:bodyPr/>
        <a:lstStyle/>
        <a:p>
          <a:r>
            <a:rPr lang="fr-FR" sz="2000" dirty="0"/>
            <a:t>2. </a:t>
          </a:r>
          <a:r>
            <a:rPr lang="fr-FR" sz="2000" dirty="0" err="1"/>
            <a:t>OnePlus</a:t>
          </a:r>
          <a:r>
            <a:rPr lang="fr-FR" sz="2000" dirty="0"/>
            <a:t> 6  1.4 GB</a:t>
          </a:r>
          <a:endParaRPr lang="en-US" sz="2000" dirty="0"/>
        </a:p>
      </dgm:t>
    </dgm:pt>
    <dgm:pt modelId="{6F011F26-A6A9-4A37-B9DF-36D1150DD86A}" type="parTrans" cxnId="{D15E4912-2514-47CF-B490-FC0258835D9A}">
      <dgm:prSet/>
      <dgm:spPr/>
      <dgm:t>
        <a:bodyPr/>
        <a:lstStyle/>
        <a:p>
          <a:endParaRPr lang="en-US"/>
        </a:p>
      </dgm:t>
    </dgm:pt>
    <dgm:pt modelId="{C6D78E10-D110-47AD-A16A-FA01540B37A1}" type="sibTrans" cxnId="{D15E4912-2514-47CF-B490-FC0258835D9A}">
      <dgm:prSet/>
      <dgm:spPr/>
      <dgm:t>
        <a:bodyPr/>
        <a:lstStyle/>
        <a:p>
          <a:endParaRPr lang="en-US"/>
        </a:p>
      </dgm:t>
    </dgm:pt>
    <dgm:pt modelId="{49C5EAE6-2D51-4B0B-9333-60880E175638}">
      <dgm:prSet custT="1"/>
      <dgm:spPr/>
      <dgm:t>
        <a:bodyPr/>
        <a:lstStyle/>
        <a:p>
          <a:r>
            <a:rPr lang="en-US" sz="2000" dirty="0"/>
            <a:t>All Data 2.7 GB</a:t>
          </a:r>
        </a:p>
      </dgm:t>
    </dgm:pt>
    <dgm:pt modelId="{DA299B2B-C26B-4916-A118-7391F87B1DC3}" type="parTrans" cxnId="{03822243-D49C-4FAB-B731-3BB8CBEF5558}">
      <dgm:prSet/>
      <dgm:spPr/>
      <dgm:t>
        <a:bodyPr/>
        <a:lstStyle/>
        <a:p>
          <a:endParaRPr lang="en-US"/>
        </a:p>
      </dgm:t>
    </dgm:pt>
    <dgm:pt modelId="{2F1BE74D-AAE6-43AB-95CD-377A79DD3B1B}" type="sibTrans" cxnId="{03822243-D49C-4FAB-B731-3BB8CBEF5558}">
      <dgm:prSet/>
      <dgm:spPr/>
      <dgm:t>
        <a:bodyPr/>
        <a:lstStyle/>
        <a:p>
          <a:endParaRPr lang="en-US"/>
        </a:p>
      </dgm:t>
    </dgm:pt>
    <dgm:pt modelId="{002A954A-69FE-4392-8FC6-C6DF9C83964A}">
      <dgm:prSet custT="1"/>
      <dgm:spPr/>
      <dgm:t>
        <a:bodyPr/>
        <a:lstStyle/>
        <a:p>
          <a:r>
            <a:rPr lang="fr-FR" sz="2000" dirty="0"/>
            <a:t>1. </a:t>
          </a:r>
          <a:r>
            <a:rPr lang="fr-FR" sz="2000" dirty="0" err="1"/>
            <a:t>Iphone</a:t>
          </a:r>
          <a:r>
            <a:rPr lang="fr-FR" sz="2000" dirty="0"/>
            <a:t> 7 1.3 GB</a:t>
          </a:r>
          <a:endParaRPr lang="en-US" sz="2000" dirty="0"/>
        </a:p>
      </dgm:t>
    </dgm:pt>
    <dgm:pt modelId="{F4EA3655-3A61-4937-ACE2-0D4F45ED99B5}" type="parTrans" cxnId="{C368350C-90DB-4D51-90FB-1BA9C7B60398}">
      <dgm:prSet/>
      <dgm:spPr/>
      <dgm:t>
        <a:bodyPr/>
        <a:lstStyle/>
        <a:p>
          <a:endParaRPr lang="en-US"/>
        </a:p>
      </dgm:t>
    </dgm:pt>
    <dgm:pt modelId="{39C5B43A-1107-4BA9-83E5-6F4DEF35DCA7}" type="sibTrans" cxnId="{C368350C-90DB-4D51-90FB-1BA9C7B60398}">
      <dgm:prSet/>
      <dgm:spPr/>
      <dgm:t>
        <a:bodyPr/>
        <a:lstStyle/>
        <a:p>
          <a:endParaRPr lang="en-US"/>
        </a:p>
      </dgm:t>
    </dgm:pt>
    <dgm:pt modelId="{6FD1CF3B-B63B-4546-B6F0-C78DEBC80A49}" type="pres">
      <dgm:prSet presAssocID="{76618373-9321-4324-A7BF-6ACC496ABEBE}" presName="vert0" presStyleCnt="0">
        <dgm:presLayoutVars>
          <dgm:dir/>
          <dgm:animOne val="branch"/>
          <dgm:animLvl val="lvl"/>
        </dgm:presLayoutVars>
      </dgm:prSet>
      <dgm:spPr/>
    </dgm:pt>
    <dgm:pt modelId="{55713E71-EEB2-4D5B-A9BC-0C5A3B7E0C19}" type="pres">
      <dgm:prSet presAssocID="{791FBB87-11B2-4E62-9402-148258DE4CB1}" presName="thickLine" presStyleLbl="alignNode1" presStyleIdx="0" presStyleCnt="4"/>
      <dgm:spPr/>
    </dgm:pt>
    <dgm:pt modelId="{4A14DF2E-2FA2-4ED7-B6ED-4333848C9BB5}" type="pres">
      <dgm:prSet presAssocID="{791FBB87-11B2-4E62-9402-148258DE4CB1}" presName="horz1" presStyleCnt="0"/>
      <dgm:spPr/>
    </dgm:pt>
    <dgm:pt modelId="{DD7234FA-583A-420C-8CF5-438FE18ECD0E}" type="pres">
      <dgm:prSet presAssocID="{791FBB87-11B2-4E62-9402-148258DE4CB1}" presName="tx1" presStyleLbl="revTx" presStyleIdx="0" presStyleCnt="4"/>
      <dgm:spPr/>
    </dgm:pt>
    <dgm:pt modelId="{C368A347-43F0-40FB-9F45-4AE2200F12DD}" type="pres">
      <dgm:prSet presAssocID="{791FBB87-11B2-4E62-9402-148258DE4CB1}" presName="vert1" presStyleCnt="0"/>
      <dgm:spPr/>
    </dgm:pt>
    <dgm:pt modelId="{6B72E08B-3F77-4E05-9E02-255288CAE2CE}" type="pres">
      <dgm:prSet presAssocID="{002A954A-69FE-4392-8FC6-C6DF9C83964A}" presName="thickLine" presStyleLbl="alignNode1" presStyleIdx="1" presStyleCnt="4"/>
      <dgm:spPr/>
    </dgm:pt>
    <dgm:pt modelId="{95DD6A07-37C9-445F-B877-7E191A135280}" type="pres">
      <dgm:prSet presAssocID="{002A954A-69FE-4392-8FC6-C6DF9C83964A}" presName="horz1" presStyleCnt="0"/>
      <dgm:spPr/>
    </dgm:pt>
    <dgm:pt modelId="{429BA823-C7BB-43DD-8907-D6240A2D2F63}" type="pres">
      <dgm:prSet presAssocID="{002A954A-69FE-4392-8FC6-C6DF9C83964A}" presName="tx1" presStyleLbl="revTx" presStyleIdx="1" presStyleCnt="4"/>
      <dgm:spPr/>
    </dgm:pt>
    <dgm:pt modelId="{2D67281F-D665-4E60-B9BA-EB1E8DBB037D}" type="pres">
      <dgm:prSet presAssocID="{002A954A-69FE-4392-8FC6-C6DF9C83964A}" presName="vert1" presStyleCnt="0"/>
      <dgm:spPr/>
    </dgm:pt>
    <dgm:pt modelId="{7F748C3C-DB42-4161-9076-901E193D4A16}" type="pres">
      <dgm:prSet presAssocID="{3BA5B511-DA56-4D56-963F-C38C5201FB65}" presName="thickLine" presStyleLbl="alignNode1" presStyleIdx="2" presStyleCnt="4"/>
      <dgm:spPr/>
    </dgm:pt>
    <dgm:pt modelId="{DAFD1E64-85E2-4CBC-843B-4231CB2AA09F}" type="pres">
      <dgm:prSet presAssocID="{3BA5B511-DA56-4D56-963F-C38C5201FB65}" presName="horz1" presStyleCnt="0"/>
      <dgm:spPr/>
    </dgm:pt>
    <dgm:pt modelId="{573FAA81-9F8C-4ADC-BACD-F6873AC3FA6C}" type="pres">
      <dgm:prSet presAssocID="{3BA5B511-DA56-4D56-963F-C38C5201FB65}" presName="tx1" presStyleLbl="revTx" presStyleIdx="2" presStyleCnt="4"/>
      <dgm:spPr/>
    </dgm:pt>
    <dgm:pt modelId="{C5179815-851D-45C1-A0EF-ACAA81B45392}" type="pres">
      <dgm:prSet presAssocID="{3BA5B511-DA56-4D56-963F-C38C5201FB65}" presName="vert1" presStyleCnt="0"/>
      <dgm:spPr/>
    </dgm:pt>
    <dgm:pt modelId="{1FE23604-4085-4A43-B4D9-7AC6F3B63235}" type="pres">
      <dgm:prSet presAssocID="{49C5EAE6-2D51-4B0B-9333-60880E175638}" presName="thickLine" presStyleLbl="alignNode1" presStyleIdx="3" presStyleCnt="4"/>
      <dgm:spPr/>
    </dgm:pt>
    <dgm:pt modelId="{1027D8E6-B088-481C-8B59-2AE52CB44760}" type="pres">
      <dgm:prSet presAssocID="{49C5EAE6-2D51-4B0B-9333-60880E175638}" presName="horz1" presStyleCnt="0"/>
      <dgm:spPr/>
    </dgm:pt>
    <dgm:pt modelId="{2E169453-2944-4B8A-8F04-066E890D84E2}" type="pres">
      <dgm:prSet presAssocID="{49C5EAE6-2D51-4B0B-9333-60880E175638}" presName="tx1" presStyleLbl="revTx" presStyleIdx="3" presStyleCnt="4"/>
      <dgm:spPr/>
    </dgm:pt>
    <dgm:pt modelId="{E322F2CA-CC5F-4316-AB53-509BD5D1E8D0}" type="pres">
      <dgm:prSet presAssocID="{49C5EAE6-2D51-4B0B-9333-60880E175638}" presName="vert1" presStyleCnt="0"/>
      <dgm:spPr/>
    </dgm:pt>
  </dgm:ptLst>
  <dgm:cxnLst>
    <dgm:cxn modelId="{C368350C-90DB-4D51-90FB-1BA9C7B60398}" srcId="{76618373-9321-4324-A7BF-6ACC496ABEBE}" destId="{002A954A-69FE-4392-8FC6-C6DF9C83964A}" srcOrd="1" destOrd="0" parTransId="{F4EA3655-3A61-4937-ACE2-0D4F45ED99B5}" sibTransId="{39C5B43A-1107-4BA9-83E5-6F4DEF35DCA7}"/>
    <dgm:cxn modelId="{D15E4912-2514-47CF-B490-FC0258835D9A}" srcId="{76618373-9321-4324-A7BF-6ACC496ABEBE}" destId="{3BA5B511-DA56-4D56-963F-C38C5201FB65}" srcOrd="2" destOrd="0" parTransId="{6F011F26-A6A9-4A37-B9DF-36D1150DD86A}" sibTransId="{C6D78E10-D110-47AD-A16A-FA01540B37A1}"/>
    <dgm:cxn modelId="{3C3E1136-4908-4470-90A2-B3A54BAFF720}" type="presOf" srcId="{791FBB87-11B2-4E62-9402-148258DE4CB1}" destId="{DD7234FA-583A-420C-8CF5-438FE18ECD0E}" srcOrd="0" destOrd="0" presId="urn:microsoft.com/office/officeart/2008/layout/LinedList"/>
    <dgm:cxn modelId="{03822243-D49C-4FAB-B731-3BB8CBEF5558}" srcId="{76618373-9321-4324-A7BF-6ACC496ABEBE}" destId="{49C5EAE6-2D51-4B0B-9333-60880E175638}" srcOrd="3" destOrd="0" parTransId="{DA299B2B-C26B-4916-A118-7391F87B1DC3}" sibTransId="{2F1BE74D-AAE6-43AB-95CD-377A79DD3B1B}"/>
    <dgm:cxn modelId="{FF7E5049-66AD-4B6F-AEE9-8DA1EC2D890E}" type="presOf" srcId="{002A954A-69FE-4392-8FC6-C6DF9C83964A}" destId="{429BA823-C7BB-43DD-8907-D6240A2D2F63}" srcOrd="0" destOrd="0" presId="urn:microsoft.com/office/officeart/2008/layout/LinedList"/>
    <dgm:cxn modelId="{3DFD5082-C671-4125-B87B-FCA526DBB9E5}" srcId="{76618373-9321-4324-A7BF-6ACC496ABEBE}" destId="{791FBB87-11B2-4E62-9402-148258DE4CB1}" srcOrd="0" destOrd="0" parTransId="{5C465EE4-0A2C-4BB2-96AE-981EA44A254D}" sibTransId="{8C3DF68C-F554-47BC-B4CD-29AC820F6062}"/>
    <dgm:cxn modelId="{BA4FAC87-7983-45DF-AD0C-D8EE376AC4DB}" type="presOf" srcId="{76618373-9321-4324-A7BF-6ACC496ABEBE}" destId="{6FD1CF3B-B63B-4546-B6F0-C78DEBC80A49}" srcOrd="0" destOrd="0" presId="urn:microsoft.com/office/officeart/2008/layout/LinedList"/>
    <dgm:cxn modelId="{CD9913A8-845B-4EAD-B577-6A43726CC610}" type="presOf" srcId="{3BA5B511-DA56-4D56-963F-C38C5201FB65}" destId="{573FAA81-9F8C-4ADC-BACD-F6873AC3FA6C}" srcOrd="0" destOrd="0" presId="urn:microsoft.com/office/officeart/2008/layout/LinedList"/>
    <dgm:cxn modelId="{03385FEB-4B58-40F0-B2C1-85ABD8888C69}" type="presOf" srcId="{49C5EAE6-2D51-4B0B-9333-60880E175638}" destId="{2E169453-2944-4B8A-8F04-066E890D84E2}" srcOrd="0" destOrd="0" presId="urn:microsoft.com/office/officeart/2008/layout/LinedList"/>
    <dgm:cxn modelId="{358C9EE5-981E-4B71-8605-DA28B751D4B4}" type="presParOf" srcId="{6FD1CF3B-B63B-4546-B6F0-C78DEBC80A49}" destId="{55713E71-EEB2-4D5B-A9BC-0C5A3B7E0C19}" srcOrd="0" destOrd="0" presId="urn:microsoft.com/office/officeart/2008/layout/LinedList"/>
    <dgm:cxn modelId="{7B5B2103-CAA9-4A43-9397-F151485C54DF}" type="presParOf" srcId="{6FD1CF3B-B63B-4546-B6F0-C78DEBC80A49}" destId="{4A14DF2E-2FA2-4ED7-B6ED-4333848C9BB5}" srcOrd="1" destOrd="0" presId="urn:microsoft.com/office/officeart/2008/layout/LinedList"/>
    <dgm:cxn modelId="{DA2E9303-A337-45D4-90A4-0D78449BD7B1}" type="presParOf" srcId="{4A14DF2E-2FA2-4ED7-B6ED-4333848C9BB5}" destId="{DD7234FA-583A-420C-8CF5-438FE18ECD0E}" srcOrd="0" destOrd="0" presId="urn:microsoft.com/office/officeart/2008/layout/LinedList"/>
    <dgm:cxn modelId="{EA46A5FB-3148-446A-80F1-21FEBAA318B2}" type="presParOf" srcId="{4A14DF2E-2FA2-4ED7-B6ED-4333848C9BB5}" destId="{C368A347-43F0-40FB-9F45-4AE2200F12DD}" srcOrd="1" destOrd="0" presId="urn:microsoft.com/office/officeart/2008/layout/LinedList"/>
    <dgm:cxn modelId="{24ECE1AD-9873-42CA-9810-D53FDA2AA3D4}" type="presParOf" srcId="{6FD1CF3B-B63B-4546-B6F0-C78DEBC80A49}" destId="{6B72E08B-3F77-4E05-9E02-255288CAE2CE}" srcOrd="2" destOrd="0" presId="urn:microsoft.com/office/officeart/2008/layout/LinedList"/>
    <dgm:cxn modelId="{12501691-3504-4968-A384-8E89C4E28DFC}" type="presParOf" srcId="{6FD1CF3B-B63B-4546-B6F0-C78DEBC80A49}" destId="{95DD6A07-37C9-445F-B877-7E191A135280}" srcOrd="3" destOrd="0" presId="urn:microsoft.com/office/officeart/2008/layout/LinedList"/>
    <dgm:cxn modelId="{1F11936D-2502-4F38-9B72-0F07F7EFC072}" type="presParOf" srcId="{95DD6A07-37C9-445F-B877-7E191A135280}" destId="{429BA823-C7BB-43DD-8907-D6240A2D2F63}" srcOrd="0" destOrd="0" presId="urn:microsoft.com/office/officeart/2008/layout/LinedList"/>
    <dgm:cxn modelId="{6727E974-9E50-49F7-B3C0-C3E0529964B9}" type="presParOf" srcId="{95DD6A07-37C9-445F-B877-7E191A135280}" destId="{2D67281F-D665-4E60-B9BA-EB1E8DBB037D}" srcOrd="1" destOrd="0" presId="urn:microsoft.com/office/officeart/2008/layout/LinedList"/>
    <dgm:cxn modelId="{E135834C-1FCB-487D-BFF6-D0FEE692F886}" type="presParOf" srcId="{6FD1CF3B-B63B-4546-B6F0-C78DEBC80A49}" destId="{7F748C3C-DB42-4161-9076-901E193D4A16}" srcOrd="4" destOrd="0" presId="urn:microsoft.com/office/officeart/2008/layout/LinedList"/>
    <dgm:cxn modelId="{E8144738-FE65-4C0A-83DD-D65B3380FC44}" type="presParOf" srcId="{6FD1CF3B-B63B-4546-B6F0-C78DEBC80A49}" destId="{DAFD1E64-85E2-4CBC-843B-4231CB2AA09F}" srcOrd="5" destOrd="0" presId="urn:microsoft.com/office/officeart/2008/layout/LinedList"/>
    <dgm:cxn modelId="{2A612B98-3893-47E5-8A6B-39203E90A804}" type="presParOf" srcId="{DAFD1E64-85E2-4CBC-843B-4231CB2AA09F}" destId="{573FAA81-9F8C-4ADC-BACD-F6873AC3FA6C}" srcOrd="0" destOrd="0" presId="urn:microsoft.com/office/officeart/2008/layout/LinedList"/>
    <dgm:cxn modelId="{406460EE-84F6-418A-A485-7DC4F4A33E3D}" type="presParOf" srcId="{DAFD1E64-85E2-4CBC-843B-4231CB2AA09F}" destId="{C5179815-851D-45C1-A0EF-ACAA81B45392}" srcOrd="1" destOrd="0" presId="urn:microsoft.com/office/officeart/2008/layout/LinedList"/>
    <dgm:cxn modelId="{71E88415-79FF-44E5-ADE7-133B6C088092}" type="presParOf" srcId="{6FD1CF3B-B63B-4546-B6F0-C78DEBC80A49}" destId="{1FE23604-4085-4A43-B4D9-7AC6F3B63235}" srcOrd="6" destOrd="0" presId="urn:microsoft.com/office/officeart/2008/layout/LinedList"/>
    <dgm:cxn modelId="{23F6009F-22C2-4142-AA82-2B114BFC3FC1}" type="presParOf" srcId="{6FD1CF3B-B63B-4546-B6F0-C78DEBC80A49}" destId="{1027D8E6-B088-481C-8B59-2AE52CB44760}" srcOrd="7" destOrd="0" presId="urn:microsoft.com/office/officeart/2008/layout/LinedList"/>
    <dgm:cxn modelId="{58A93B46-F424-4654-A46F-0545C92E88F2}" type="presParOf" srcId="{1027D8E6-B088-481C-8B59-2AE52CB44760}" destId="{2E169453-2944-4B8A-8F04-066E890D84E2}" srcOrd="0" destOrd="0" presId="urn:microsoft.com/office/officeart/2008/layout/LinedList"/>
    <dgm:cxn modelId="{1DF0BF9B-0018-450C-8F28-57CA19D55A87}" type="presParOf" srcId="{1027D8E6-B088-481C-8B59-2AE52CB44760}" destId="{E322F2CA-CC5F-4316-AB53-509BD5D1E8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A1799D-EC13-402B-9554-9A351A202D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11051D-DD45-4CD6-A289-F128DBF7B1ED}">
      <dgm:prSet custT="1"/>
      <dgm:spPr/>
      <dgm:t>
        <a:bodyPr/>
        <a:lstStyle/>
        <a:p>
          <a:r>
            <a:rPr lang="en-US" sz="2000" dirty="0"/>
            <a:t>We used open source </a:t>
          </a:r>
          <a:r>
            <a:rPr lang="en-US" sz="2000" dirty="0" err="1"/>
            <a:t>Pcap</a:t>
          </a:r>
          <a:r>
            <a:rPr lang="en-US" sz="2000" dirty="0"/>
            <a:t> file splitter named </a:t>
          </a:r>
          <a:r>
            <a:rPr lang="en-US" sz="2000" dirty="0" err="1"/>
            <a:t>SplitCap</a:t>
          </a:r>
          <a:r>
            <a:rPr lang="en-US" sz="2000" dirty="0"/>
            <a:t>.</a:t>
          </a:r>
        </a:p>
      </dgm:t>
    </dgm:pt>
    <dgm:pt modelId="{8409F048-38DC-415F-A7BC-50399D779369}" type="parTrans" cxnId="{7CAC8FB7-0DD9-488B-8DA6-5F654076AEB9}">
      <dgm:prSet/>
      <dgm:spPr/>
      <dgm:t>
        <a:bodyPr/>
        <a:lstStyle/>
        <a:p>
          <a:endParaRPr lang="en-US"/>
        </a:p>
      </dgm:t>
    </dgm:pt>
    <dgm:pt modelId="{D36BE29D-C2DB-4261-AB9A-96ED5EA79421}" type="sibTrans" cxnId="{7CAC8FB7-0DD9-488B-8DA6-5F654076AEB9}">
      <dgm:prSet/>
      <dgm:spPr/>
      <dgm:t>
        <a:bodyPr/>
        <a:lstStyle/>
        <a:p>
          <a:endParaRPr lang="en-US"/>
        </a:p>
      </dgm:t>
    </dgm:pt>
    <dgm:pt modelId="{454AE53A-1A03-426B-B710-50BDC46BCA3F}">
      <dgm:prSet custT="1"/>
      <dgm:spPr/>
      <dgm:t>
        <a:bodyPr/>
        <a:lstStyle/>
        <a:p>
          <a:r>
            <a:rPr lang="en-US" sz="2000" dirty="0"/>
            <a:t>Each </a:t>
          </a:r>
          <a:r>
            <a:rPr lang="en-US" sz="2000" dirty="0" err="1"/>
            <a:t>Pcap</a:t>
          </a:r>
          <a:r>
            <a:rPr lang="en-US" sz="2000" dirty="0"/>
            <a:t> file was dissected to TCP and UDP sessions, the packets was grouped by five parameters and it’s bi-directional (both direction are considered part of the same session)  :</a:t>
          </a:r>
        </a:p>
      </dgm:t>
    </dgm:pt>
    <dgm:pt modelId="{5E81D3C8-203E-4119-A2E1-54E140D95F12}" type="parTrans" cxnId="{5A3CA6FA-7CBB-4AEF-87CF-FFD6E86BEBF6}">
      <dgm:prSet/>
      <dgm:spPr/>
      <dgm:t>
        <a:bodyPr/>
        <a:lstStyle/>
        <a:p>
          <a:endParaRPr lang="en-US"/>
        </a:p>
      </dgm:t>
    </dgm:pt>
    <dgm:pt modelId="{45E11AA9-18A6-4AE0-8FF6-0E324043307A}" type="sibTrans" cxnId="{5A3CA6FA-7CBB-4AEF-87CF-FFD6E86BEBF6}">
      <dgm:prSet/>
      <dgm:spPr/>
      <dgm:t>
        <a:bodyPr/>
        <a:lstStyle/>
        <a:p>
          <a:endParaRPr lang="en-US"/>
        </a:p>
      </dgm:t>
    </dgm:pt>
    <dgm:pt modelId="{DAF2F893-1A3F-407D-ACF2-7952BEB88AB7}">
      <dgm:prSet custT="1"/>
      <dgm:spPr/>
      <dgm:t>
        <a:bodyPr/>
        <a:lstStyle/>
        <a:p>
          <a:r>
            <a:rPr lang="en-US" sz="2000" dirty="0"/>
            <a:t>Source </a:t>
          </a:r>
          <a:r>
            <a:rPr lang="en-US" sz="2000" dirty="0" err="1"/>
            <a:t>ip</a:t>
          </a:r>
          <a:r>
            <a:rPr lang="en-US" sz="2000" dirty="0"/>
            <a:t> , Destination </a:t>
          </a:r>
          <a:r>
            <a:rPr lang="en-US" sz="2000" dirty="0" err="1"/>
            <a:t>ip</a:t>
          </a:r>
          <a:r>
            <a:rPr lang="en-US" sz="2000" dirty="0"/>
            <a:t> , source port , destination port and protocol.</a:t>
          </a:r>
        </a:p>
      </dgm:t>
    </dgm:pt>
    <dgm:pt modelId="{9F941736-20F4-4431-BDC6-9CD21F0A219F}" type="parTrans" cxnId="{ACA7BCC3-55EE-428C-8FF5-AF1E2E121049}">
      <dgm:prSet/>
      <dgm:spPr/>
      <dgm:t>
        <a:bodyPr/>
        <a:lstStyle/>
        <a:p>
          <a:endParaRPr lang="en-US"/>
        </a:p>
      </dgm:t>
    </dgm:pt>
    <dgm:pt modelId="{9F7D3ACD-C11B-4FD5-A60E-6AB06FF0A06C}" type="sibTrans" cxnId="{ACA7BCC3-55EE-428C-8FF5-AF1E2E121049}">
      <dgm:prSet/>
      <dgm:spPr/>
      <dgm:t>
        <a:bodyPr/>
        <a:lstStyle/>
        <a:p>
          <a:endParaRPr lang="en-US"/>
        </a:p>
      </dgm:t>
    </dgm:pt>
    <dgm:pt modelId="{C024E81C-BE47-47AD-931B-CD1A5C6E98BB}">
      <dgm:prSet custT="1"/>
      <dgm:spPr/>
      <dgm:t>
        <a:bodyPr/>
        <a:lstStyle/>
        <a:p>
          <a:r>
            <a:rPr lang="en-US" sz="2000" dirty="0"/>
            <a:t>Each session was saved as a separate </a:t>
          </a:r>
          <a:r>
            <a:rPr lang="en-US" sz="2000" dirty="0" err="1"/>
            <a:t>Pcap</a:t>
          </a:r>
          <a:r>
            <a:rPr lang="en-US" sz="2000" dirty="0"/>
            <a:t> file.</a:t>
          </a:r>
        </a:p>
      </dgm:t>
    </dgm:pt>
    <dgm:pt modelId="{32BB5D00-CD0A-4A01-92D0-69D2ED3836F2}" type="parTrans" cxnId="{927F4014-9A62-4144-BC02-E1931EB455DD}">
      <dgm:prSet/>
      <dgm:spPr/>
      <dgm:t>
        <a:bodyPr/>
        <a:lstStyle/>
        <a:p>
          <a:endParaRPr lang="en-US"/>
        </a:p>
      </dgm:t>
    </dgm:pt>
    <dgm:pt modelId="{70276F2B-8A2E-4A6C-8D39-292B998BF533}" type="sibTrans" cxnId="{927F4014-9A62-4144-BC02-E1931EB455DD}">
      <dgm:prSet/>
      <dgm:spPr/>
      <dgm:t>
        <a:bodyPr/>
        <a:lstStyle/>
        <a:p>
          <a:endParaRPr lang="en-US"/>
        </a:p>
      </dgm:t>
    </dgm:pt>
    <dgm:pt modelId="{A2B7D8CD-6C70-42A0-90C8-3E09752CE649}" type="pres">
      <dgm:prSet presAssocID="{D7A1799D-EC13-402B-9554-9A351A202D7D}" presName="root" presStyleCnt="0">
        <dgm:presLayoutVars>
          <dgm:dir/>
          <dgm:resizeHandles val="exact"/>
        </dgm:presLayoutVars>
      </dgm:prSet>
      <dgm:spPr/>
    </dgm:pt>
    <dgm:pt modelId="{EE21C897-49BF-4F4B-8725-6D278D8AF48D}" type="pres">
      <dgm:prSet presAssocID="{C811051D-DD45-4CD6-A289-F128DBF7B1ED}" presName="compNode" presStyleCnt="0"/>
      <dgm:spPr/>
    </dgm:pt>
    <dgm:pt modelId="{A0CD12C0-4925-4234-8488-5D9CABF3FCF9}" type="pres">
      <dgm:prSet presAssocID="{C811051D-DD45-4CD6-A289-F128DBF7B1ED}" presName="bgRect" presStyleLbl="bgShp" presStyleIdx="0" presStyleCnt="4"/>
      <dgm:spPr/>
    </dgm:pt>
    <dgm:pt modelId="{9C228DFA-6262-4FBD-B063-19B0228A6C18}" type="pres">
      <dgm:prSet presAssocID="{C811051D-DD45-4CD6-A289-F128DBF7B1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D6EC8D-12F2-41BA-ABA3-8E8D97433994}" type="pres">
      <dgm:prSet presAssocID="{C811051D-DD45-4CD6-A289-F128DBF7B1ED}" presName="spaceRect" presStyleCnt="0"/>
      <dgm:spPr/>
    </dgm:pt>
    <dgm:pt modelId="{752DA28D-BC31-49A7-83A0-9C8D8EFA04C9}" type="pres">
      <dgm:prSet presAssocID="{C811051D-DD45-4CD6-A289-F128DBF7B1ED}" presName="parTx" presStyleLbl="revTx" presStyleIdx="0" presStyleCnt="4">
        <dgm:presLayoutVars>
          <dgm:chMax val="0"/>
          <dgm:chPref val="0"/>
        </dgm:presLayoutVars>
      </dgm:prSet>
      <dgm:spPr/>
    </dgm:pt>
    <dgm:pt modelId="{2E1CBDA5-859B-40DE-8F12-49DBB3916A98}" type="pres">
      <dgm:prSet presAssocID="{D36BE29D-C2DB-4261-AB9A-96ED5EA79421}" presName="sibTrans" presStyleCnt="0"/>
      <dgm:spPr/>
    </dgm:pt>
    <dgm:pt modelId="{D490228F-851F-428E-812A-D77502ED5AC6}" type="pres">
      <dgm:prSet presAssocID="{454AE53A-1A03-426B-B710-50BDC46BCA3F}" presName="compNode" presStyleCnt="0"/>
      <dgm:spPr/>
    </dgm:pt>
    <dgm:pt modelId="{C4827C47-3398-485B-B8EC-98C070CB55EF}" type="pres">
      <dgm:prSet presAssocID="{454AE53A-1A03-426B-B710-50BDC46BCA3F}" presName="bgRect" presStyleLbl="bgShp" presStyleIdx="1" presStyleCnt="4"/>
      <dgm:spPr/>
    </dgm:pt>
    <dgm:pt modelId="{E1B8F916-7436-4D64-BF36-4768D8C96820}" type="pres">
      <dgm:prSet presAssocID="{454AE53A-1A03-426B-B710-50BDC46BCA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304836F-7F0E-4E65-AE97-C0D70F0B5A8B}" type="pres">
      <dgm:prSet presAssocID="{454AE53A-1A03-426B-B710-50BDC46BCA3F}" presName="spaceRect" presStyleCnt="0"/>
      <dgm:spPr/>
    </dgm:pt>
    <dgm:pt modelId="{F5ED55EE-FB34-4855-A6D3-03307715F994}" type="pres">
      <dgm:prSet presAssocID="{454AE53A-1A03-426B-B710-50BDC46BCA3F}" presName="parTx" presStyleLbl="revTx" presStyleIdx="1" presStyleCnt="4">
        <dgm:presLayoutVars>
          <dgm:chMax val="0"/>
          <dgm:chPref val="0"/>
        </dgm:presLayoutVars>
      </dgm:prSet>
      <dgm:spPr/>
    </dgm:pt>
    <dgm:pt modelId="{60602FAB-F1BE-45CF-86FD-C2CC86856529}" type="pres">
      <dgm:prSet presAssocID="{45E11AA9-18A6-4AE0-8FF6-0E324043307A}" presName="sibTrans" presStyleCnt="0"/>
      <dgm:spPr/>
    </dgm:pt>
    <dgm:pt modelId="{E8790079-96E6-478A-94BC-C6F906269444}" type="pres">
      <dgm:prSet presAssocID="{DAF2F893-1A3F-407D-ACF2-7952BEB88AB7}" presName="compNode" presStyleCnt="0"/>
      <dgm:spPr/>
    </dgm:pt>
    <dgm:pt modelId="{BD1DCEB7-9944-4939-AD49-CFD16B252AC2}" type="pres">
      <dgm:prSet presAssocID="{DAF2F893-1A3F-407D-ACF2-7952BEB88AB7}" presName="bgRect" presStyleLbl="bgShp" presStyleIdx="2" presStyleCnt="4"/>
      <dgm:spPr/>
    </dgm:pt>
    <dgm:pt modelId="{8759C1E2-6637-4125-95AF-58EAC04DCA16}" type="pres">
      <dgm:prSet presAssocID="{DAF2F893-1A3F-407D-ACF2-7952BEB88A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833F0A4-252C-4D2C-833A-A40E6B7FA296}" type="pres">
      <dgm:prSet presAssocID="{DAF2F893-1A3F-407D-ACF2-7952BEB88AB7}" presName="spaceRect" presStyleCnt="0"/>
      <dgm:spPr/>
    </dgm:pt>
    <dgm:pt modelId="{999825A8-37D7-4AEA-8FC4-14E1864AA5D1}" type="pres">
      <dgm:prSet presAssocID="{DAF2F893-1A3F-407D-ACF2-7952BEB88AB7}" presName="parTx" presStyleLbl="revTx" presStyleIdx="2" presStyleCnt="4">
        <dgm:presLayoutVars>
          <dgm:chMax val="0"/>
          <dgm:chPref val="0"/>
        </dgm:presLayoutVars>
      </dgm:prSet>
      <dgm:spPr/>
    </dgm:pt>
    <dgm:pt modelId="{01CA4CDB-7C89-4C54-80E3-DD39C3AAF745}" type="pres">
      <dgm:prSet presAssocID="{9F7D3ACD-C11B-4FD5-A60E-6AB06FF0A06C}" presName="sibTrans" presStyleCnt="0"/>
      <dgm:spPr/>
    </dgm:pt>
    <dgm:pt modelId="{67B73192-AB70-47CE-8D28-015B5334121F}" type="pres">
      <dgm:prSet presAssocID="{C024E81C-BE47-47AD-931B-CD1A5C6E98BB}" presName="compNode" presStyleCnt="0"/>
      <dgm:spPr/>
    </dgm:pt>
    <dgm:pt modelId="{B95C5CB5-B3B0-4C91-8472-90CA739D2A11}" type="pres">
      <dgm:prSet presAssocID="{C024E81C-BE47-47AD-931B-CD1A5C6E98BB}" presName="bgRect" presStyleLbl="bgShp" presStyleIdx="3" presStyleCnt="4"/>
      <dgm:spPr/>
    </dgm:pt>
    <dgm:pt modelId="{8301F45C-F9D7-4AB4-83AC-BA54D0C8627A}" type="pres">
      <dgm:prSet presAssocID="{C024E81C-BE47-47AD-931B-CD1A5C6E98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A628A5C-EBA4-4B92-A23A-789175F6F081}" type="pres">
      <dgm:prSet presAssocID="{C024E81C-BE47-47AD-931B-CD1A5C6E98BB}" presName="spaceRect" presStyleCnt="0"/>
      <dgm:spPr/>
    </dgm:pt>
    <dgm:pt modelId="{A8981297-6C23-4DB7-BBA5-8D58B92D86A9}" type="pres">
      <dgm:prSet presAssocID="{C024E81C-BE47-47AD-931B-CD1A5C6E98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AB0509-808B-4AF4-BD39-D8ECE56FCF78}" type="presOf" srcId="{454AE53A-1A03-426B-B710-50BDC46BCA3F}" destId="{F5ED55EE-FB34-4855-A6D3-03307715F994}" srcOrd="0" destOrd="0" presId="urn:microsoft.com/office/officeart/2018/2/layout/IconVerticalSolidList"/>
    <dgm:cxn modelId="{927F4014-9A62-4144-BC02-E1931EB455DD}" srcId="{D7A1799D-EC13-402B-9554-9A351A202D7D}" destId="{C024E81C-BE47-47AD-931B-CD1A5C6E98BB}" srcOrd="3" destOrd="0" parTransId="{32BB5D00-CD0A-4A01-92D0-69D2ED3836F2}" sibTransId="{70276F2B-8A2E-4A6C-8D39-292B998BF533}"/>
    <dgm:cxn modelId="{98B7E73D-D529-43AF-9B4B-C5F0214054AC}" type="presOf" srcId="{DAF2F893-1A3F-407D-ACF2-7952BEB88AB7}" destId="{999825A8-37D7-4AEA-8FC4-14E1864AA5D1}" srcOrd="0" destOrd="0" presId="urn:microsoft.com/office/officeart/2018/2/layout/IconVerticalSolidList"/>
    <dgm:cxn modelId="{7CAC8FB7-0DD9-488B-8DA6-5F654076AEB9}" srcId="{D7A1799D-EC13-402B-9554-9A351A202D7D}" destId="{C811051D-DD45-4CD6-A289-F128DBF7B1ED}" srcOrd="0" destOrd="0" parTransId="{8409F048-38DC-415F-A7BC-50399D779369}" sibTransId="{D36BE29D-C2DB-4261-AB9A-96ED5EA79421}"/>
    <dgm:cxn modelId="{FCEC62B8-5DE2-4D6A-BC5E-762764603567}" type="presOf" srcId="{C024E81C-BE47-47AD-931B-CD1A5C6E98BB}" destId="{A8981297-6C23-4DB7-BBA5-8D58B92D86A9}" srcOrd="0" destOrd="0" presId="urn:microsoft.com/office/officeart/2018/2/layout/IconVerticalSolidList"/>
    <dgm:cxn modelId="{ACA7BCC3-55EE-428C-8FF5-AF1E2E121049}" srcId="{D7A1799D-EC13-402B-9554-9A351A202D7D}" destId="{DAF2F893-1A3F-407D-ACF2-7952BEB88AB7}" srcOrd="2" destOrd="0" parTransId="{9F941736-20F4-4431-BDC6-9CD21F0A219F}" sibTransId="{9F7D3ACD-C11B-4FD5-A60E-6AB06FF0A06C}"/>
    <dgm:cxn modelId="{E0D321E6-014C-47CD-82B9-238950FBFC2E}" type="presOf" srcId="{C811051D-DD45-4CD6-A289-F128DBF7B1ED}" destId="{752DA28D-BC31-49A7-83A0-9C8D8EFA04C9}" srcOrd="0" destOrd="0" presId="urn:microsoft.com/office/officeart/2018/2/layout/IconVerticalSolidList"/>
    <dgm:cxn modelId="{E2D869F5-80DF-4C52-AC7B-8C7E7F5F9ADA}" type="presOf" srcId="{D7A1799D-EC13-402B-9554-9A351A202D7D}" destId="{A2B7D8CD-6C70-42A0-90C8-3E09752CE649}" srcOrd="0" destOrd="0" presId="urn:microsoft.com/office/officeart/2018/2/layout/IconVerticalSolidList"/>
    <dgm:cxn modelId="{5A3CA6FA-7CBB-4AEF-87CF-FFD6E86BEBF6}" srcId="{D7A1799D-EC13-402B-9554-9A351A202D7D}" destId="{454AE53A-1A03-426B-B710-50BDC46BCA3F}" srcOrd="1" destOrd="0" parTransId="{5E81D3C8-203E-4119-A2E1-54E140D95F12}" sibTransId="{45E11AA9-18A6-4AE0-8FF6-0E324043307A}"/>
    <dgm:cxn modelId="{4A624088-4CF4-4D3C-BB60-6BAB33B2D538}" type="presParOf" srcId="{A2B7D8CD-6C70-42A0-90C8-3E09752CE649}" destId="{EE21C897-49BF-4F4B-8725-6D278D8AF48D}" srcOrd="0" destOrd="0" presId="urn:microsoft.com/office/officeart/2018/2/layout/IconVerticalSolidList"/>
    <dgm:cxn modelId="{CA171D72-8941-4C9C-B9A8-3AE7E1D5B641}" type="presParOf" srcId="{EE21C897-49BF-4F4B-8725-6D278D8AF48D}" destId="{A0CD12C0-4925-4234-8488-5D9CABF3FCF9}" srcOrd="0" destOrd="0" presId="urn:microsoft.com/office/officeart/2018/2/layout/IconVerticalSolidList"/>
    <dgm:cxn modelId="{2591E18E-893F-47B0-88B3-521D9F11B20A}" type="presParOf" srcId="{EE21C897-49BF-4F4B-8725-6D278D8AF48D}" destId="{9C228DFA-6262-4FBD-B063-19B0228A6C18}" srcOrd="1" destOrd="0" presId="urn:microsoft.com/office/officeart/2018/2/layout/IconVerticalSolidList"/>
    <dgm:cxn modelId="{8B54F1AD-BB09-42E0-8414-B1399A7319D9}" type="presParOf" srcId="{EE21C897-49BF-4F4B-8725-6D278D8AF48D}" destId="{72D6EC8D-12F2-41BA-ABA3-8E8D97433994}" srcOrd="2" destOrd="0" presId="urn:microsoft.com/office/officeart/2018/2/layout/IconVerticalSolidList"/>
    <dgm:cxn modelId="{DC535080-0C0A-4285-AA40-9E3D894AD887}" type="presParOf" srcId="{EE21C897-49BF-4F4B-8725-6D278D8AF48D}" destId="{752DA28D-BC31-49A7-83A0-9C8D8EFA04C9}" srcOrd="3" destOrd="0" presId="urn:microsoft.com/office/officeart/2018/2/layout/IconVerticalSolidList"/>
    <dgm:cxn modelId="{CD0ECE38-8596-402A-AEB3-D26A04DD3670}" type="presParOf" srcId="{A2B7D8CD-6C70-42A0-90C8-3E09752CE649}" destId="{2E1CBDA5-859B-40DE-8F12-49DBB3916A98}" srcOrd="1" destOrd="0" presId="urn:microsoft.com/office/officeart/2018/2/layout/IconVerticalSolidList"/>
    <dgm:cxn modelId="{0098E24A-8094-40DC-B8BE-352461C15ADB}" type="presParOf" srcId="{A2B7D8CD-6C70-42A0-90C8-3E09752CE649}" destId="{D490228F-851F-428E-812A-D77502ED5AC6}" srcOrd="2" destOrd="0" presId="urn:microsoft.com/office/officeart/2018/2/layout/IconVerticalSolidList"/>
    <dgm:cxn modelId="{8AE5E681-5007-455D-A3E5-0D2A81DD3786}" type="presParOf" srcId="{D490228F-851F-428E-812A-D77502ED5AC6}" destId="{C4827C47-3398-485B-B8EC-98C070CB55EF}" srcOrd="0" destOrd="0" presId="urn:microsoft.com/office/officeart/2018/2/layout/IconVerticalSolidList"/>
    <dgm:cxn modelId="{05E4940A-17B1-4039-8D68-811126034F97}" type="presParOf" srcId="{D490228F-851F-428E-812A-D77502ED5AC6}" destId="{E1B8F916-7436-4D64-BF36-4768D8C96820}" srcOrd="1" destOrd="0" presId="urn:microsoft.com/office/officeart/2018/2/layout/IconVerticalSolidList"/>
    <dgm:cxn modelId="{363B44EE-B850-44E4-B1C9-B1DF94B826EF}" type="presParOf" srcId="{D490228F-851F-428E-812A-D77502ED5AC6}" destId="{7304836F-7F0E-4E65-AE97-C0D70F0B5A8B}" srcOrd="2" destOrd="0" presId="urn:microsoft.com/office/officeart/2018/2/layout/IconVerticalSolidList"/>
    <dgm:cxn modelId="{9932EDB0-8D90-4F62-AAAD-5D84BA806977}" type="presParOf" srcId="{D490228F-851F-428E-812A-D77502ED5AC6}" destId="{F5ED55EE-FB34-4855-A6D3-03307715F994}" srcOrd="3" destOrd="0" presId="urn:microsoft.com/office/officeart/2018/2/layout/IconVerticalSolidList"/>
    <dgm:cxn modelId="{57EA636B-FEC1-4401-9EFE-23F628B6DB0F}" type="presParOf" srcId="{A2B7D8CD-6C70-42A0-90C8-3E09752CE649}" destId="{60602FAB-F1BE-45CF-86FD-C2CC86856529}" srcOrd="3" destOrd="0" presId="urn:microsoft.com/office/officeart/2018/2/layout/IconVerticalSolidList"/>
    <dgm:cxn modelId="{77E697B7-0FB5-4D9B-AF1D-EC97C4CE92F3}" type="presParOf" srcId="{A2B7D8CD-6C70-42A0-90C8-3E09752CE649}" destId="{E8790079-96E6-478A-94BC-C6F906269444}" srcOrd="4" destOrd="0" presId="urn:microsoft.com/office/officeart/2018/2/layout/IconVerticalSolidList"/>
    <dgm:cxn modelId="{DBFFE0BC-84EB-4A83-88F7-110D45D6DA8B}" type="presParOf" srcId="{E8790079-96E6-478A-94BC-C6F906269444}" destId="{BD1DCEB7-9944-4939-AD49-CFD16B252AC2}" srcOrd="0" destOrd="0" presId="urn:microsoft.com/office/officeart/2018/2/layout/IconVerticalSolidList"/>
    <dgm:cxn modelId="{334A9130-074B-4F9F-84DD-C82E4DE4DFA2}" type="presParOf" srcId="{E8790079-96E6-478A-94BC-C6F906269444}" destId="{8759C1E2-6637-4125-95AF-58EAC04DCA16}" srcOrd="1" destOrd="0" presId="urn:microsoft.com/office/officeart/2018/2/layout/IconVerticalSolidList"/>
    <dgm:cxn modelId="{8758708D-E08C-4CB1-AFBD-F00BC1568D8D}" type="presParOf" srcId="{E8790079-96E6-478A-94BC-C6F906269444}" destId="{8833F0A4-252C-4D2C-833A-A40E6B7FA296}" srcOrd="2" destOrd="0" presId="urn:microsoft.com/office/officeart/2018/2/layout/IconVerticalSolidList"/>
    <dgm:cxn modelId="{939AF528-202C-42C0-AE61-E7CC71A1DEF5}" type="presParOf" srcId="{E8790079-96E6-478A-94BC-C6F906269444}" destId="{999825A8-37D7-4AEA-8FC4-14E1864AA5D1}" srcOrd="3" destOrd="0" presId="urn:microsoft.com/office/officeart/2018/2/layout/IconVerticalSolidList"/>
    <dgm:cxn modelId="{C6F6DCEF-758A-4E0F-80FE-CF90D57861C5}" type="presParOf" srcId="{A2B7D8CD-6C70-42A0-90C8-3E09752CE649}" destId="{01CA4CDB-7C89-4C54-80E3-DD39C3AAF745}" srcOrd="5" destOrd="0" presId="urn:microsoft.com/office/officeart/2018/2/layout/IconVerticalSolidList"/>
    <dgm:cxn modelId="{DD3163CE-8180-4D50-B377-3E30B32853D4}" type="presParOf" srcId="{A2B7D8CD-6C70-42A0-90C8-3E09752CE649}" destId="{67B73192-AB70-47CE-8D28-015B5334121F}" srcOrd="6" destOrd="0" presId="urn:microsoft.com/office/officeart/2018/2/layout/IconVerticalSolidList"/>
    <dgm:cxn modelId="{F07DE842-14CC-4BA2-9C6E-96194C765507}" type="presParOf" srcId="{67B73192-AB70-47CE-8D28-015B5334121F}" destId="{B95C5CB5-B3B0-4C91-8472-90CA739D2A11}" srcOrd="0" destOrd="0" presId="urn:microsoft.com/office/officeart/2018/2/layout/IconVerticalSolidList"/>
    <dgm:cxn modelId="{7C5BCA18-FE37-4752-BE65-76DDBE886628}" type="presParOf" srcId="{67B73192-AB70-47CE-8D28-015B5334121F}" destId="{8301F45C-F9D7-4AB4-83AC-BA54D0C8627A}" srcOrd="1" destOrd="0" presId="urn:microsoft.com/office/officeart/2018/2/layout/IconVerticalSolidList"/>
    <dgm:cxn modelId="{29CF1BE1-5742-4FFF-ABF4-63349EE9FB6A}" type="presParOf" srcId="{67B73192-AB70-47CE-8D28-015B5334121F}" destId="{2A628A5C-EBA4-4B92-A23A-789175F6F081}" srcOrd="2" destOrd="0" presId="urn:microsoft.com/office/officeart/2018/2/layout/IconVerticalSolidList"/>
    <dgm:cxn modelId="{37F54626-78C8-41FA-BE33-1A31B9F25825}" type="presParOf" srcId="{67B73192-AB70-47CE-8D28-015B5334121F}" destId="{A8981297-6C23-4DB7-BBA5-8D58B92D86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2F5187-FBCE-43EA-867E-2A9F8A7A5E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6A50F-D949-4669-B4C7-4C03A04D8C34}">
      <dgm:prSet phldrT="[טקסט]" custT="1"/>
      <dgm:spPr/>
      <dgm:t>
        <a:bodyPr/>
        <a:lstStyle/>
        <a:p>
          <a:r>
            <a:rPr lang="en-US" sz="2200" dirty="0"/>
            <a:t>Set A</a:t>
          </a:r>
        </a:p>
      </dgm:t>
    </dgm:pt>
    <dgm:pt modelId="{25415CAC-FF0E-4203-B2F8-ABAE9CB454C8}" type="parTrans" cxnId="{3CD2BAE4-07F3-4724-96DA-FD6B3CA2DA5D}">
      <dgm:prSet/>
      <dgm:spPr/>
      <dgm:t>
        <a:bodyPr/>
        <a:lstStyle/>
        <a:p>
          <a:endParaRPr lang="en-US"/>
        </a:p>
      </dgm:t>
    </dgm:pt>
    <dgm:pt modelId="{1393E717-4A74-4061-82BE-FF9356A7380E}" type="sibTrans" cxnId="{3CD2BAE4-07F3-4724-96DA-FD6B3CA2DA5D}">
      <dgm:prSet/>
      <dgm:spPr/>
      <dgm:t>
        <a:bodyPr/>
        <a:lstStyle/>
        <a:p>
          <a:endParaRPr lang="en-US"/>
        </a:p>
      </dgm:t>
    </dgm:pt>
    <dgm:pt modelId="{FFAC5C86-93DF-4DB4-85B0-02BE2BB39179}">
      <dgm:prSet phldrT="[טקסט]" custT="1"/>
      <dgm:spPr/>
      <dgm:t>
        <a:bodyPr/>
        <a:lstStyle/>
        <a:p>
          <a:r>
            <a:rPr lang="en-US" sz="1800" dirty="0"/>
            <a:t>Used in windows</a:t>
          </a:r>
        </a:p>
      </dgm:t>
    </dgm:pt>
    <dgm:pt modelId="{E7EE30B9-F3F8-46FC-8BA9-505265750831}" type="parTrans" cxnId="{2586B431-1710-4976-8931-DAE5877A1547}">
      <dgm:prSet/>
      <dgm:spPr/>
      <dgm:t>
        <a:bodyPr/>
        <a:lstStyle/>
        <a:p>
          <a:endParaRPr lang="en-US"/>
        </a:p>
      </dgm:t>
    </dgm:pt>
    <dgm:pt modelId="{5ADC0BC3-3D86-4344-94AA-E2A306FB2AFE}" type="sibTrans" cxnId="{2586B431-1710-4976-8931-DAE5877A1547}">
      <dgm:prSet/>
      <dgm:spPr/>
      <dgm:t>
        <a:bodyPr/>
        <a:lstStyle/>
        <a:p>
          <a:endParaRPr lang="en-US"/>
        </a:p>
      </dgm:t>
    </dgm:pt>
    <dgm:pt modelId="{32905BC0-CD74-4746-ADB5-A57372A06C71}">
      <dgm:prSet phldrT="[טקסט]" custT="1"/>
      <dgm:spPr/>
      <dgm:t>
        <a:bodyPr/>
        <a:lstStyle/>
        <a:p>
          <a:r>
            <a:rPr lang="en-US" sz="2200" dirty="0"/>
            <a:t>Set B</a:t>
          </a:r>
        </a:p>
      </dgm:t>
    </dgm:pt>
    <dgm:pt modelId="{92B8324A-F08C-4F0D-905F-D511F20737C8}" type="parTrans" cxnId="{B0A8F4EA-1298-4805-B9CE-7B1EFE1ACC5C}">
      <dgm:prSet/>
      <dgm:spPr/>
      <dgm:t>
        <a:bodyPr/>
        <a:lstStyle/>
        <a:p>
          <a:endParaRPr lang="en-US"/>
        </a:p>
      </dgm:t>
    </dgm:pt>
    <dgm:pt modelId="{BEA0EE98-753F-4163-8E13-F2449E76FA85}" type="sibTrans" cxnId="{B0A8F4EA-1298-4805-B9CE-7B1EFE1ACC5C}">
      <dgm:prSet/>
      <dgm:spPr/>
      <dgm:t>
        <a:bodyPr/>
        <a:lstStyle/>
        <a:p>
          <a:endParaRPr lang="en-US"/>
        </a:p>
      </dgm:t>
    </dgm:pt>
    <dgm:pt modelId="{D04A2305-E301-4073-A17A-22C4823C9530}">
      <dgm:prSet phldrT="[טקסט]" custT="1"/>
      <dgm:spPr/>
      <dgm:t>
        <a:bodyPr/>
        <a:lstStyle/>
        <a:p>
          <a:r>
            <a:rPr lang="en-US" sz="1800" dirty="0"/>
            <a:t>Used in MAC</a:t>
          </a:r>
        </a:p>
      </dgm:t>
    </dgm:pt>
    <dgm:pt modelId="{C43AEC16-3FF2-481D-BA3E-B83A26E85715}" type="parTrans" cxnId="{1F9AC2DE-3215-4DF5-9AC3-A52B5A150538}">
      <dgm:prSet/>
      <dgm:spPr/>
      <dgm:t>
        <a:bodyPr/>
        <a:lstStyle/>
        <a:p>
          <a:endParaRPr lang="en-US"/>
        </a:p>
      </dgm:t>
    </dgm:pt>
    <dgm:pt modelId="{3EDD7804-438F-4E13-A9DE-5761EB7AA8D8}" type="sibTrans" cxnId="{1F9AC2DE-3215-4DF5-9AC3-A52B5A150538}">
      <dgm:prSet/>
      <dgm:spPr/>
      <dgm:t>
        <a:bodyPr/>
        <a:lstStyle/>
        <a:p>
          <a:endParaRPr lang="en-US"/>
        </a:p>
      </dgm:t>
    </dgm:pt>
    <dgm:pt modelId="{284EB48E-1791-4ED6-80D8-85324541E2ED}">
      <dgm:prSet phldrT="[טקסט]" custT="1"/>
      <dgm:spPr/>
      <dgm:t>
        <a:bodyPr/>
        <a:lstStyle/>
        <a:p>
          <a:r>
            <a:rPr lang="en-US" sz="1800" dirty="0"/>
            <a:t>Total 25 </a:t>
          </a:r>
          <a:r>
            <a:rPr lang="en-US" sz="1800" dirty="0" err="1"/>
            <a:t>featurs</a:t>
          </a:r>
          <a:endParaRPr lang="en-US" sz="1800" dirty="0"/>
        </a:p>
      </dgm:t>
    </dgm:pt>
    <dgm:pt modelId="{E44AB64E-319E-4461-8C0F-882B857132D8}" type="parTrans" cxnId="{9D309D9D-5382-4B2C-9F11-C687344278F1}">
      <dgm:prSet/>
      <dgm:spPr/>
      <dgm:t>
        <a:bodyPr/>
        <a:lstStyle/>
        <a:p>
          <a:endParaRPr lang="en-US"/>
        </a:p>
      </dgm:t>
    </dgm:pt>
    <dgm:pt modelId="{2272DCE0-8D7F-4A90-B37E-B2947F23A0F5}" type="sibTrans" cxnId="{9D309D9D-5382-4B2C-9F11-C687344278F1}">
      <dgm:prSet/>
      <dgm:spPr/>
      <dgm:t>
        <a:bodyPr/>
        <a:lstStyle/>
        <a:p>
          <a:endParaRPr lang="en-US"/>
        </a:p>
      </dgm:t>
    </dgm:pt>
    <dgm:pt modelId="{E5BEBF81-AA48-47A4-A896-CDEF4A2414F0}">
      <dgm:prSet phldrT="[טקסט]" custT="1"/>
      <dgm:spPr/>
      <dgm:t>
        <a:bodyPr/>
        <a:lstStyle/>
        <a:p>
          <a:r>
            <a:rPr lang="en-US" sz="1800" dirty="0"/>
            <a:t>Total 12 </a:t>
          </a:r>
          <a:r>
            <a:rPr lang="en-US" sz="1800" dirty="0" err="1"/>
            <a:t>featurs</a:t>
          </a:r>
          <a:endParaRPr lang="en-US" sz="1800" dirty="0"/>
        </a:p>
      </dgm:t>
    </dgm:pt>
    <dgm:pt modelId="{AC5E035B-3812-4D4C-85FA-2BE8383397FB}" type="parTrans" cxnId="{A6F7B167-A833-4144-8971-3AD710345E8B}">
      <dgm:prSet/>
      <dgm:spPr/>
      <dgm:t>
        <a:bodyPr/>
        <a:lstStyle/>
        <a:p>
          <a:endParaRPr lang="en-US"/>
        </a:p>
      </dgm:t>
    </dgm:pt>
    <dgm:pt modelId="{83309BB1-205C-41A7-9032-79C9DBFC02B0}" type="sibTrans" cxnId="{A6F7B167-A833-4144-8971-3AD710345E8B}">
      <dgm:prSet/>
      <dgm:spPr/>
      <dgm:t>
        <a:bodyPr/>
        <a:lstStyle/>
        <a:p>
          <a:endParaRPr lang="en-US"/>
        </a:p>
      </dgm:t>
    </dgm:pt>
    <dgm:pt modelId="{2B2AB7AD-74CC-4626-B4CB-E2180BB61C64}">
      <dgm:prSet phldrT="[טקסט]" custT="1"/>
      <dgm:spPr/>
      <dgm:t>
        <a:bodyPr/>
        <a:lstStyle/>
        <a:p>
          <a:r>
            <a:rPr lang="en-US" sz="1800" dirty="0"/>
            <a:t>Pcap4J</a:t>
          </a:r>
        </a:p>
      </dgm:t>
    </dgm:pt>
    <dgm:pt modelId="{EF60CC5F-CAAD-4508-B5A2-AACC3FBD5934}" type="parTrans" cxnId="{D413BC4B-74EA-4483-BBDD-C489B33769A1}">
      <dgm:prSet/>
      <dgm:spPr/>
      <dgm:t>
        <a:bodyPr/>
        <a:lstStyle/>
        <a:p>
          <a:endParaRPr lang="en-US"/>
        </a:p>
      </dgm:t>
    </dgm:pt>
    <dgm:pt modelId="{CD10AF0F-9302-4FE4-8E35-3DBDF9402A43}" type="sibTrans" cxnId="{D413BC4B-74EA-4483-BBDD-C489B33769A1}">
      <dgm:prSet/>
      <dgm:spPr/>
      <dgm:t>
        <a:bodyPr/>
        <a:lstStyle/>
        <a:p>
          <a:endParaRPr lang="en-US"/>
        </a:p>
      </dgm:t>
    </dgm:pt>
    <dgm:pt modelId="{0AB05DF2-F620-4850-88AC-F6F40B864489}">
      <dgm:prSet phldrT="[טקסט]" custT="1"/>
      <dgm:spPr/>
      <dgm:t>
        <a:bodyPr/>
        <a:lstStyle/>
        <a:p>
          <a:r>
            <a:rPr lang="en-US" sz="1800" dirty="0"/>
            <a:t>T-shark</a:t>
          </a:r>
        </a:p>
      </dgm:t>
    </dgm:pt>
    <dgm:pt modelId="{070491F0-0DEE-46DE-B05B-34AAC7F1328D}" type="parTrans" cxnId="{4F842EE1-5580-4829-BF76-F51D4723F9D5}">
      <dgm:prSet/>
      <dgm:spPr/>
      <dgm:t>
        <a:bodyPr/>
        <a:lstStyle/>
        <a:p>
          <a:endParaRPr lang="en-US"/>
        </a:p>
      </dgm:t>
    </dgm:pt>
    <dgm:pt modelId="{D4EA214B-29CC-4011-B42E-1146A2D632F2}" type="sibTrans" cxnId="{4F842EE1-5580-4829-BF76-F51D4723F9D5}">
      <dgm:prSet/>
      <dgm:spPr/>
      <dgm:t>
        <a:bodyPr/>
        <a:lstStyle/>
        <a:p>
          <a:endParaRPr lang="en-US"/>
        </a:p>
      </dgm:t>
    </dgm:pt>
    <dgm:pt modelId="{BA332EF3-4198-40D9-9032-E2F5C1D2C273}" type="pres">
      <dgm:prSet presAssocID="{3F2F5187-FBCE-43EA-867E-2A9F8A7A5E5D}" presName="Name0" presStyleCnt="0">
        <dgm:presLayoutVars>
          <dgm:dir/>
          <dgm:animLvl val="lvl"/>
          <dgm:resizeHandles val="exact"/>
        </dgm:presLayoutVars>
      </dgm:prSet>
      <dgm:spPr/>
    </dgm:pt>
    <dgm:pt modelId="{8D7AAE96-447F-4992-A078-4B8B3A25679C}" type="pres">
      <dgm:prSet presAssocID="{FFC6A50F-D949-4669-B4C7-4C03A04D8C34}" presName="composite" presStyleCnt="0"/>
      <dgm:spPr/>
    </dgm:pt>
    <dgm:pt modelId="{180924E6-3563-4101-B557-B4BEE3E1D46F}" type="pres">
      <dgm:prSet presAssocID="{FFC6A50F-D949-4669-B4C7-4C03A04D8C3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1845319-A30F-4C8C-9D7A-A4183D624D2E}" type="pres">
      <dgm:prSet presAssocID="{FFC6A50F-D949-4669-B4C7-4C03A04D8C34}" presName="desTx" presStyleLbl="alignAccFollowNode1" presStyleIdx="0" presStyleCnt="2">
        <dgm:presLayoutVars>
          <dgm:bulletEnabled val="1"/>
        </dgm:presLayoutVars>
      </dgm:prSet>
      <dgm:spPr/>
    </dgm:pt>
    <dgm:pt modelId="{14D5E6FD-03F9-4C0D-973C-382B1DD60E61}" type="pres">
      <dgm:prSet presAssocID="{1393E717-4A74-4061-82BE-FF9356A7380E}" presName="space" presStyleCnt="0"/>
      <dgm:spPr/>
    </dgm:pt>
    <dgm:pt modelId="{302DFE1C-267E-483E-AAFB-B847CE655540}" type="pres">
      <dgm:prSet presAssocID="{32905BC0-CD74-4746-ADB5-A57372A06C71}" presName="composite" presStyleCnt="0"/>
      <dgm:spPr/>
    </dgm:pt>
    <dgm:pt modelId="{08223016-329C-4649-9B80-F6431241C89E}" type="pres">
      <dgm:prSet presAssocID="{32905BC0-CD74-4746-ADB5-A57372A06C7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81C40A8-7621-42A7-ADFA-BAE877419639}" type="pres">
      <dgm:prSet presAssocID="{32905BC0-CD74-4746-ADB5-A57372A06C7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B1B261F-955B-45B6-865D-EAC6BD970061}" type="presOf" srcId="{E5BEBF81-AA48-47A4-A896-CDEF4A2414F0}" destId="{71845319-A30F-4C8C-9D7A-A4183D624D2E}" srcOrd="0" destOrd="2" presId="urn:microsoft.com/office/officeart/2005/8/layout/hList1"/>
    <dgm:cxn modelId="{2586B431-1710-4976-8931-DAE5877A1547}" srcId="{FFC6A50F-D949-4669-B4C7-4C03A04D8C34}" destId="{FFAC5C86-93DF-4DB4-85B0-02BE2BB39179}" srcOrd="1" destOrd="0" parTransId="{E7EE30B9-F3F8-46FC-8BA9-505265750831}" sibTransId="{5ADC0BC3-3D86-4344-94AA-E2A306FB2AFE}"/>
    <dgm:cxn modelId="{429AC231-E015-44F8-88F5-F279F0527530}" type="presOf" srcId="{2B2AB7AD-74CC-4626-B4CB-E2180BB61C64}" destId="{71845319-A30F-4C8C-9D7A-A4183D624D2E}" srcOrd="0" destOrd="0" presId="urn:microsoft.com/office/officeart/2005/8/layout/hList1"/>
    <dgm:cxn modelId="{468D955C-411D-4524-9D5A-1323686592C8}" type="presOf" srcId="{0AB05DF2-F620-4850-88AC-F6F40B864489}" destId="{181C40A8-7621-42A7-ADFA-BAE877419639}" srcOrd="0" destOrd="0" presId="urn:microsoft.com/office/officeart/2005/8/layout/hList1"/>
    <dgm:cxn modelId="{2B233E62-998D-4575-96FA-4FF1AFDB451D}" type="presOf" srcId="{D04A2305-E301-4073-A17A-22C4823C9530}" destId="{181C40A8-7621-42A7-ADFA-BAE877419639}" srcOrd="0" destOrd="1" presId="urn:microsoft.com/office/officeart/2005/8/layout/hList1"/>
    <dgm:cxn modelId="{A6F7B167-A833-4144-8971-3AD710345E8B}" srcId="{FFC6A50F-D949-4669-B4C7-4C03A04D8C34}" destId="{E5BEBF81-AA48-47A4-A896-CDEF4A2414F0}" srcOrd="2" destOrd="0" parTransId="{AC5E035B-3812-4D4C-85FA-2BE8383397FB}" sibTransId="{83309BB1-205C-41A7-9032-79C9DBFC02B0}"/>
    <dgm:cxn modelId="{D413BC4B-74EA-4483-BBDD-C489B33769A1}" srcId="{FFC6A50F-D949-4669-B4C7-4C03A04D8C34}" destId="{2B2AB7AD-74CC-4626-B4CB-E2180BB61C64}" srcOrd="0" destOrd="0" parTransId="{EF60CC5F-CAAD-4508-B5A2-AACC3FBD5934}" sibTransId="{CD10AF0F-9302-4FE4-8E35-3DBDF9402A43}"/>
    <dgm:cxn modelId="{43F31186-83EC-4192-92FD-8349424F603A}" type="presOf" srcId="{32905BC0-CD74-4746-ADB5-A57372A06C71}" destId="{08223016-329C-4649-9B80-F6431241C89E}" srcOrd="0" destOrd="0" presId="urn:microsoft.com/office/officeart/2005/8/layout/hList1"/>
    <dgm:cxn modelId="{9D309D9D-5382-4B2C-9F11-C687344278F1}" srcId="{32905BC0-CD74-4746-ADB5-A57372A06C71}" destId="{284EB48E-1791-4ED6-80D8-85324541E2ED}" srcOrd="2" destOrd="0" parTransId="{E44AB64E-319E-4461-8C0F-882B857132D8}" sibTransId="{2272DCE0-8D7F-4A90-B37E-B2947F23A0F5}"/>
    <dgm:cxn modelId="{871850B4-D950-47EA-BE39-966402D41D25}" type="presOf" srcId="{284EB48E-1791-4ED6-80D8-85324541E2ED}" destId="{181C40A8-7621-42A7-ADFA-BAE877419639}" srcOrd="0" destOrd="2" presId="urn:microsoft.com/office/officeart/2005/8/layout/hList1"/>
    <dgm:cxn modelId="{5524E6B8-CAF3-4516-A927-AE1DBAD04549}" type="presOf" srcId="{3F2F5187-FBCE-43EA-867E-2A9F8A7A5E5D}" destId="{BA332EF3-4198-40D9-9032-E2F5C1D2C273}" srcOrd="0" destOrd="0" presId="urn:microsoft.com/office/officeart/2005/8/layout/hList1"/>
    <dgm:cxn modelId="{4ACFF2D3-4783-4568-B1F1-A25C30D71C13}" type="presOf" srcId="{FFC6A50F-D949-4669-B4C7-4C03A04D8C34}" destId="{180924E6-3563-4101-B557-B4BEE3E1D46F}" srcOrd="0" destOrd="0" presId="urn:microsoft.com/office/officeart/2005/8/layout/hList1"/>
    <dgm:cxn modelId="{870788D6-306E-47BA-ABAC-3C2623B8D6BB}" type="presOf" srcId="{FFAC5C86-93DF-4DB4-85B0-02BE2BB39179}" destId="{71845319-A30F-4C8C-9D7A-A4183D624D2E}" srcOrd="0" destOrd="1" presId="urn:microsoft.com/office/officeart/2005/8/layout/hList1"/>
    <dgm:cxn modelId="{1F9AC2DE-3215-4DF5-9AC3-A52B5A150538}" srcId="{32905BC0-CD74-4746-ADB5-A57372A06C71}" destId="{D04A2305-E301-4073-A17A-22C4823C9530}" srcOrd="1" destOrd="0" parTransId="{C43AEC16-3FF2-481D-BA3E-B83A26E85715}" sibTransId="{3EDD7804-438F-4E13-A9DE-5761EB7AA8D8}"/>
    <dgm:cxn modelId="{4F842EE1-5580-4829-BF76-F51D4723F9D5}" srcId="{32905BC0-CD74-4746-ADB5-A57372A06C71}" destId="{0AB05DF2-F620-4850-88AC-F6F40B864489}" srcOrd="0" destOrd="0" parTransId="{070491F0-0DEE-46DE-B05B-34AAC7F1328D}" sibTransId="{D4EA214B-29CC-4011-B42E-1146A2D632F2}"/>
    <dgm:cxn modelId="{3CD2BAE4-07F3-4724-96DA-FD6B3CA2DA5D}" srcId="{3F2F5187-FBCE-43EA-867E-2A9F8A7A5E5D}" destId="{FFC6A50F-D949-4669-B4C7-4C03A04D8C34}" srcOrd="0" destOrd="0" parTransId="{25415CAC-FF0E-4203-B2F8-ABAE9CB454C8}" sibTransId="{1393E717-4A74-4061-82BE-FF9356A7380E}"/>
    <dgm:cxn modelId="{B0A8F4EA-1298-4805-B9CE-7B1EFE1ACC5C}" srcId="{3F2F5187-FBCE-43EA-867E-2A9F8A7A5E5D}" destId="{32905BC0-CD74-4746-ADB5-A57372A06C71}" srcOrd="1" destOrd="0" parTransId="{92B8324A-F08C-4F0D-905F-D511F20737C8}" sibTransId="{BEA0EE98-753F-4163-8E13-F2449E76FA85}"/>
    <dgm:cxn modelId="{D55701B2-FF32-478E-BF9F-DF014CAE170A}" type="presParOf" srcId="{BA332EF3-4198-40D9-9032-E2F5C1D2C273}" destId="{8D7AAE96-447F-4992-A078-4B8B3A25679C}" srcOrd="0" destOrd="0" presId="urn:microsoft.com/office/officeart/2005/8/layout/hList1"/>
    <dgm:cxn modelId="{089D2C0C-E439-48CD-A9B4-BD07C2CFD6EF}" type="presParOf" srcId="{8D7AAE96-447F-4992-A078-4B8B3A25679C}" destId="{180924E6-3563-4101-B557-B4BEE3E1D46F}" srcOrd="0" destOrd="0" presId="urn:microsoft.com/office/officeart/2005/8/layout/hList1"/>
    <dgm:cxn modelId="{BEEEBCA7-054E-4F55-82F4-E0D5B628005A}" type="presParOf" srcId="{8D7AAE96-447F-4992-A078-4B8B3A25679C}" destId="{71845319-A30F-4C8C-9D7A-A4183D624D2E}" srcOrd="1" destOrd="0" presId="urn:microsoft.com/office/officeart/2005/8/layout/hList1"/>
    <dgm:cxn modelId="{7C33DFE5-0354-4491-87F8-1ADCD1672327}" type="presParOf" srcId="{BA332EF3-4198-40D9-9032-E2F5C1D2C273}" destId="{14D5E6FD-03F9-4C0D-973C-382B1DD60E61}" srcOrd="1" destOrd="0" presId="urn:microsoft.com/office/officeart/2005/8/layout/hList1"/>
    <dgm:cxn modelId="{8A7EF3DE-A61C-4D96-A55E-9F73B594654D}" type="presParOf" srcId="{BA332EF3-4198-40D9-9032-E2F5C1D2C273}" destId="{302DFE1C-267E-483E-AAFB-B847CE655540}" srcOrd="2" destOrd="0" presId="urn:microsoft.com/office/officeart/2005/8/layout/hList1"/>
    <dgm:cxn modelId="{FE301A87-FC9F-416A-BB44-6DA4A3E7AA3F}" type="presParOf" srcId="{302DFE1C-267E-483E-AAFB-B847CE655540}" destId="{08223016-329C-4649-9B80-F6431241C89E}" srcOrd="0" destOrd="0" presId="urn:microsoft.com/office/officeart/2005/8/layout/hList1"/>
    <dgm:cxn modelId="{B6D6D963-9AAE-48E0-9DCD-7E4260C1D716}" type="presParOf" srcId="{302DFE1C-267E-483E-AAFB-B847CE655540}" destId="{181C40A8-7621-42A7-ADFA-BAE8774196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13E71-EEB2-4D5B-A9BC-0C5A3B7E0C19}">
      <dsp:nvSpPr>
        <dsp:cNvPr id="0" name=""/>
        <dsp:cNvSpPr/>
      </dsp:nvSpPr>
      <dsp:spPr>
        <a:xfrm>
          <a:off x="0" y="2569"/>
          <a:ext cx="59901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234FA-583A-420C-8CF5-438FE18ECD0E}">
      <dsp:nvSpPr>
        <dsp:cNvPr id="0" name=""/>
        <dsp:cNvSpPr/>
      </dsp:nvSpPr>
      <dsp:spPr>
        <a:xfrm>
          <a:off x="0" y="2569"/>
          <a:ext cx="5990135" cy="8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1. Background</a:t>
          </a:r>
          <a:endParaRPr lang="en-US" sz="4000" kern="1200" dirty="0"/>
        </a:p>
      </dsp:txBody>
      <dsp:txXfrm>
        <a:off x="0" y="2569"/>
        <a:ext cx="5990135" cy="876152"/>
      </dsp:txXfrm>
    </dsp:sp>
    <dsp:sp modelId="{6B72E08B-3F77-4E05-9E02-255288CAE2CE}">
      <dsp:nvSpPr>
        <dsp:cNvPr id="0" name=""/>
        <dsp:cNvSpPr/>
      </dsp:nvSpPr>
      <dsp:spPr>
        <a:xfrm>
          <a:off x="0" y="878721"/>
          <a:ext cx="5990135" cy="0"/>
        </a:xfrm>
        <a:prstGeom prst="line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3970" cap="flat" cmpd="sng" algn="ctr">
          <a:solidFill>
            <a:schemeClr val="accent2">
              <a:hueOff val="381558"/>
              <a:satOff val="-8706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BA823-C7BB-43DD-8907-D6240A2D2F63}">
      <dsp:nvSpPr>
        <dsp:cNvPr id="0" name=""/>
        <dsp:cNvSpPr/>
      </dsp:nvSpPr>
      <dsp:spPr>
        <a:xfrm>
          <a:off x="0" y="878721"/>
          <a:ext cx="5990135" cy="8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2. Objectives</a:t>
          </a:r>
        </a:p>
      </dsp:txBody>
      <dsp:txXfrm>
        <a:off x="0" y="878721"/>
        <a:ext cx="5990135" cy="876152"/>
      </dsp:txXfrm>
    </dsp:sp>
    <dsp:sp modelId="{7F748C3C-DB42-4161-9076-901E193D4A16}">
      <dsp:nvSpPr>
        <dsp:cNvPr id="0" name=""/>
        <dsp:cNvSpPr/>
      </dsp:nvSpPr>
      <dsp:spPr>
        <a:xfrm>
          <a:off x="0" y="1754874"/>
          <a:ext cx="5990135" cy="0"/>
        </a:xfrm>
        <a:prstGeom prst="line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3970" cap="flat" cmpd="sng" algn="ctr">
          <a:solidFill>
            <a:schemeClr val="accent2">
              <a:hueOff val="763116"/>
              <a:satOff val="-17411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AA81-9F8C-4ADC-BACD-F6873AC3FA6C}">
      <dsp:nvSpPr>
        <dsp:cNvPr id="0" name=""/>
        <dsp:cNvSpPr/>
      </dsp:nvSpPr>
      <dsp:spPr>
        <a:xfrm>
          <a:off x="0" y="1754874"/>
          <a:ext cx="5990135" cy="8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3. System Architecture</a:t>
          </a:r>
          <a:endParaRPr lang="en-US" sz="4000" kern="1200" dirty="0"/>
        </a:p>
      </dsp:txBody>
      <dsp:txXfrm>
        <a:off x="0" y="1754874"/>
        <a:ext cx="5990135" cy="876152"/>
      </dsp:txXfrm>
    </dsp:sp>
    <dsp:sp modelId="{1FE23604-4085-4A43-B4D9-7AC6F3B63235}">
      <dsp:nvSpPr>
        <dsp:cNvPr id="0" name=""/>
        <dsp:cNvSpPr/>
      </dsp:nvSpPr>
      <dsp:spPr>
        <a:xfrm>
          <a:off x="0" y="2631027"/>
          <a:ext cx="5990135" cy="0"/>
        </a:xfrm>
        <a:prstGeom prst="line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3970" cap="flat" cmpd="sng" algn="ctr">
          <a:solidFill>
            <a:schemeClr val="accent2">
              <a:hueOff val="1144674"/>
              <a:satOff val="-26117"/>
              <a:lumOff val="9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69453-2944-4B8A-8F04-066E890D84E2}">
      <dsp:nvSpPr>
        <dsp:cNvPr id="0" name=""/>
        <dsp:cNvSpPr/>
      </dsp:nvSpPr>
      <dsp:spPr>
        <a:xfrm>
          <a:off x="0" y="2631027"/>
          <a:ext cx="5990135" cy="8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4. Results</a:t>
          </a:r>
          <a:endParaRPr lang="en-US" sz="4000" kern="1200" dirty="0"/>
        </a:p>
      </dsp:txBody>
      <dsp:txXfrm>
        <a:off x="0" y="2631027"/>
        <a:ext cx="5990135" cy="876152"/>
      </dsp:txXfrm>
    </dsp:sp>
    <dsp:sp modelId="{875100C1-4185-426A-94E9-D274E4B7D2F2}">
      <dsp:nvSpPr>
        <dsp:cNvPr id="0" name=""/>
        <dsp:cNvSpPr/>
      </dsp:nvSpPr>
      <dsp:spPr>
        <a:xfrm>
          <a:off x="0" y="3507179"/>
          <a:ext cx="5990135" cy="0"/>
        </a:xfrm>
        <a:prstGeom prst="line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3970" cap="flat" cmpd="sng" algn="ctr">
          <a:solidFill>
            <a:schemeClr val="accent2">
              <a:hueOff val="1526231"/>
              <a:satOff val="-34822"/>
              <a:lumOff val="12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F248C-965E-4131-9974-85961C171801}">
      <dsp:nvSpPr>
        <dsp:cNvPr id="0" name=""/>
        <dsp:cNvSpPr/>
      </dsp:nvSpPr>
      <dsp:spPr>
        <a:xfrm>
          <a:off x="0" y="3507179"/>
          <a:ext cx="5990135" cy="8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5. Difficulties</a:t>
          </a:r>
          <a:endParaRPr lang="en-US" sz="4000" kern="1200" dirty="0"/>
        </a:p>
      </dsp:txBody>
      <dsp:txXfrm>
        <a:off x="0" y="3507179"/>
        <a:ext cx="5990135" cy="876152"/>
      </dsp:txXfrm>
    </dsp:sp>
    <dsp:sp modelId="{75429D70-6610-42D0-AA88-23C7218949E6}">
      <dsp:nvSpPr>
        <dsp:cNvPr id="0" name=""/>
        <dsp:cNvSpPr/>
      </dsp:nvSpPr>
      <dsp:spPr>
        <a:xfrm>
          <a:off x="0" y="4383332"/>
          <a:ext cx="5990135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DF632-DE5D-4C37-8875-28C3482DBAFA}">
      <dsp:nvSpPr>
        <dsp:cNvPr id="0" name=""/>
        <dsp:cNvSpPr/>
      </dsp:nvSpPr>
      <dsp:spPr>
        <a:xfrm>
          <a:off x="0" y="4383332"/>
          <a:ext cx="5990135" cy="8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6. Future Developments</a:t>
          </a:r>
          <a:endParaRPr lang="en-US" sz="4000" kern="1200" dirty="0"/>
        </a:p>
      </dsp:txBody>
      <dsp:txXfrm>
        <a:off x="0" y="4383332"/>
        <a:ext cx="5990135" cy="8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F4603-3D5C-48FB-8CA4-F1AFE2B9EDFE}">
      <dsp:nvSpPr>
        <dsp:cNvPr id="0" name=""/>
        <dsp:cNvSpPr/>
      </dsp:nvSpPr>
      <dsp:spPr>
        <a:xfrm>
          <a:off x="0" y="0"/>
          <a:ext cx="8595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4511C7-D47B-462D-B160-1A6CFB660FF3}">
      <dsp:nvSpPr>
        <dsp:cNvPr id="0" name=""/>
        <dsp:cNvSpPr/>
      </dsp:nvSpPr>
      <dsp:spPr>
        <a:xfrm>
          <a:off x="0" y="0"/>
          <a:ext cx="1719072" cy="435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The system consist of four main parts:</a:t>
          </a:r>
          <a:endParaRPr lang="en-US" sz="3500" kern="1200" dirty="0"/>
        </a:p>
      </dsp:txBody>
      <dsp:txXfrm>
        <a:off x="0" y="0"/>
        <a:ext cx="1719072" cy="4351337"/>
      </dsp:txXfrm>
    </dsp:sp>
    <dsp:sp modelId="{6BE7E7C3-58F6-493B-97EF-3ED7F1A582EA}">
      <dsp:nvSpPr>
        <dsp:cNvPr id="0" name=""/>
        <dsp:cNvSpPr/>
      </dsp:nvSpPr>
      <dsp:spPr>
        <a:xfrm>
          <a:off x="1848002" y="51151"/>
          <a:ext cx="6747357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Network trace capture.</a:t>
          </a:r>
          <a:endParaRPr lang="en-US" sz="2900" kern="1200" dirty="0"/>
        </a:p>
      </dsp:txBody>
      <dsp:txXfrm>
        <a:off x="1848002" y="51151"/>
        <a:ext cx="6747357" cy="1023031"/>
      </dsp:txXfrm>
    </dsp:sp>
    <dsp:sp modelId="{68F59703-B506-4AC6-8905-2AD600CCB072}">
      <dsp:nvSpPr>
        <dsp:cNvPr id="0" name=""/>
        <dsp:cNvSpPr/>
      </dsp:nvSpPr>
      <dsp:spPr>
        <a:xfrm>
          <a:off x="1719072" y="1074183"/>
          <a:ext cx="68762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CEE3CA-D5FF-4C08-93E4-DE0D82CFA413}">
      <dsp:nvSpPr>
        <dsp:cNvPr id="0" name=""/>
        <dsp:cNvSpPr/>
      </dsp:nvSpPr>
      <dsp:spPr>
        <a:xfrm>
          <a:off x="1848002" y="1125334"/>
          <a:ext cx="6747357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Dissecting the data to sessions.</a:t>
          </a:r>
          <a:endParaRPr lang="en-US" sz="2900" kern="1200" dirty="0"/>
        </a:p>
      </dsp:txBody>
      <dsp:txXfrm>
        <a:off x="1848002" y="1125334"/>
        <a:ext cx="6747357" cy="1023031"/>
      </dsp:txXfrm>
    </dsp:sp>
    <dsp:sp modelId="{181CE8EA-078A-49F4-AEEC-4D5D6D803BD0}">
      <dsp:nvSpPr>
        <dsp:cNvPr id="0" name=""/>
        <dsp:cNvSpPr/>
      </dsp:nvSpPr>
      <dsp:spPr>
        <a:xfrm>
          <a:off x="1719072" y="2148366"/>
          <a:ext cx="68762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8D5F92-0DD2-460B-BB63-CB916821B166}">
      <dsp:nvSpPr>
        <dsp:cNvPr id="0" name=""/>
        <dsp:cNvSpPr/>
      </dsp:nvSpPr>
      <dsp:spPr>
        <a:xfrm>
          <a:off x="1848002" y="2199517"/>
          <a:ext cx="6747357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Analyzing the data and creating CSV file with the vectors.</a:t>
          </a:r>
          <a:endParaRPr lang="en-US" sz="2900" kern="1200" dirty="0"/>
        </a:p>
      </dsp:txBody>
      <dsp:txXfrm>
        <a:off x="1848002" y="2199517"/>
        <a:ext cx="6747357" cy="1023031"/>
      </dsp:txXfrm>
    </dsp:sp>
    <dsp:sp modelId="{E2513F9F-2809-4FDC-BC83-12BEAFB1742F}">
      <dsp:nvSpPr>
        <dsp:cNvPr id="0" name=""/>
        <dsp:cNvSpPr/>
      </dsp:nvSpPr>
      <dsp:spPr>
        <a:xfrm>
          <a:off x="1719072" y="3222549"/>
          <a:ext cx="68762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94F3D29-035C-4649-A519-F7DDFB2E4CF4}">
      <dsp:nvSpPr>
        <dsp:cNvPr id="0" name=""/>
        <dsp:cNvSpPr/>
      </dsp:nvSpPr>
      <dsp:spPr>
        <a:xfrm>
          <a:off x="1848002" y="3273701"/>
          <a:ext cx="6747357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The Machin Learning algorithms</a:t>
          </a:r>
          <a:endParaRPr lang="en-US" sz="2900" kern="1200" dirty="0"/>
        </a:p>
      </dsp:txBody>
      <dsp:txXfrm>
        <a:off x="1848002" y="3273701"/>
        <a:ext cx="6747357" cy="1023031"/>
      </dsp:txXfrm>
    </dsp:sp>
    <dsp:sp modelId="{3D934198-2E40-4143-91FB-2835A8D3FEE8}">
      <dsp:nvSpPr>
        <dsp:cNvPr id="0" name=""/>
        <dsp:cNvSpPr/>
      </dsp:nvSpPr>
      <dsp:spPr>
        <a:xfrm>
          <a:off x="1719072" y="4296732"/>
          <a:ext cx="68762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13E71-EEB2-4D5B-A9BC-0C5A3B7E0C19}">
      <dsp:nvSpPr>
        <dsp:cNvPr id="0" name=""/>
        <dsp:cNvSpPr/>
      </dsp:nvSpPr>
      <dsp:spPr>
        <a:xfrm>
          <a:off x="0" y="0"/>
          <a:ext cx="29768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234FA-583A-420C-8CF5-438FE18ECD0E}">
      <dsp:nvSpPr>
        <dsp:cNvPr id="0" name=""/>
        <dsp:cNvSpPr/>
      </dsp:nvSpPr>
      <dsp:spPr>
        <a:xfrm>
          <a:off x="0" y="0"/>
          <a:ext cx="2976896" cy="64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Data</a:t>
          </a:r>
          <a:endParaRPr lang="en-US" sz="2000" kern="1200" dirty="0"/>
        </a:p>
      </dsp:txBody>
      <dsp:txXfrm>
        <a:off x="0" y="0"/>
        <a:ext cx="2976896" cy="642998"/>
      </dsp:txXfrm>
    </dsp:sp>
    <dsp:sp modelId="{6B72E08B-3F77-4E05-9E02-255288CAE2CE}">
      <dsp:nvSpPr>
        <dsp:cNvPr id="0" name=""/>
        <dsp:cNvSpPr/>
      </dsp:nvSpPr>
      <dsp:spPr>
        <a:xfrm>
          <a:off x="0" y="642998"/>
          <a:ext cx="2976896" cy="0"/>
        </a:xfrm>
        <a:prstGeom prst="line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397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BA823-C7BB-43DD-8907-D6240A2D2F63}">
      <dsp:nvSpPr>
        <dsp:cNvPr id="0" name=""/>
        <dsp:cNvSpPr/>
      </dsp:nvSpPr>
      <dsp:spPr>
        <a:xfrm>
          <a:off x="0" y="642998"/>
          <a:ext cx="2976896" cy="64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1. </a:t>
          </a:r>
          <a:r>
            <a:rPr lang="fr-FR" sz="2000" kern="1200" dirty="0" err="1"/>
            <a:t>Iphone</a:t>
          </a:r>
          <a:r>
            <a:rPr lang="fr-FR" sz="2000" kern="1200" dirty="0"/>
            <a:t> 7 1.3 GB</a:t>
          </a:r>
          <a:endParaRPr lang="en-US" sz="2000" kern="1200" dirty="0"/>
        </a:p>
      </dsp:txBody>
      <dsp:txXfrm>
        <a:off x="0" y="642998"/>
        <a:ext cx="2976896" cy="642998"/>
      </dsp:txXfrm>
    </dsp:sp>
    <dsp:sp modelId="{7F748C3C-DB42-4161-9076-901E193D4A16}">
      <dsp:nvSpPr>
        <dsp:cNvPr id="0" name=""/>
        <dsp:cNvSpPr/>
      </dsp:nvSpPr>
      <dsp:spPr>
        <a:xfrm>
          <a:off x="0" y="1285997"/>
          <a:ext cx="2976896" cy="0"/>
        </a:xfrm>
        <a:prstGeom prst="lin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397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AA81-9F8C-4ADC-BACD-F6873AC3FA6C}">
      <dsp:nvSpPr>
        <dsp:cNvPr id="0" name=""/>
        <dsp:cNvSpPr/>
      </dsp:nvSpPr>
      <dsp:spPr>
        <a:xfrm>
          <a:off x="0" y="1285997"/>
          <a:ext cx="2976896" cy="64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2. </a:t>
          </a:r>
          <a:r>
            <a:rPr lang="fr-FR" sz="2000" kern="1200" dirty="0" err="1"/>
            <a:t>OnePlus</a:t>
          </a:r>
          <a:r>
            <a:rPr lang="fr-FR" sz="2000" kern="1200" dirty="0"/>
            <a:t> 6  1.4 GB</a:t>
          </a:r>
          <a:endParaRPr lang="en-US" sz="2000" kern="1200" dirty="0"/>
        </a:p>
      </dsp:txBody>
      <dsp:txXfrm>
        <a:off x="0" y="1285997"/>
        <a:ext cx="2976896" cy="642998"/>
      </dsp:txXfrm>
    </dsp:sp>
    <dsp:sp modelId="{1FE23604-4085-4A43-B4D9-7AC6F3B63235}">
      <dsp:nvSpPr>
        <dsp:cNvPr id="0" name=""/>
        <dsp:cNvSpPr/>
      </dsp:nvSpPr>
      <dsp:spPr>
        <a:xfrm>
          <a:off x="0" y="1928996"/>
          <a:ext cx="2976896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69453-2944-4B8A-8F04-066E890D84E2}">
      <dsp:nvSpPr>
        <dsp:cNvPr id="0" name=""/>
        <dsp:cNvSpPr/>
      </dsp:nvSpPr>
      <dsp:spPr>
        <a:xfrm>
          <a:off x="0" y="1928996"/>
          <a:ext cx="2976896" cy="64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Data 2.7 GB</a:t>
          </a:r>
        </a:p>
      </dsp:txBody>
      <dsp:txXfrm>
        <a:off x="0" y="1928996"/>
        <a:ext cx="2976896" cy="6429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D12C0-4925-4234-8488-5D9CABF3FCF9}">
      <dsp:nvSpPr>
        <dsp:cNvPr id="0" name=""/>
        <dsp:cNvSpPr/>
      </dsp:nvSpPr>
      <dsp:spPr>
        <a:xfrm>
          <a:off x="0" y="2159"/>
          <a:ext cx="9237290" cy="1094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28DFA-6262-4FBD-B063-19B0228A6C18}">
      <dsp:nvSpPr>
        <dsp:cNvPr id="0" name=""/>
        <dsp:cNvSpPr/>
      </dsp:nvSpPr>
      <dsp:spPr>
        <a:xfrm>
          <a:off x="331111" y="248441"/>
          <a:ext cx="602021" cy="602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DA28D-BC31-49A7-83A0-9C8D8EFA04C9}">
      <dsp:nvSpPr>
        <dsp:cNvPr id="0" name=""/>
        <dsp:cNvSpPr/>
      </dsp:nvSpPr>
      <dsp:spPr>
        <a:xfrm>
          <a:off x="1264245" y="2159"/>
          <a:ext cx="7973044" cy="109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44" tIns="115844" rIns="115844" bIns="1158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used open source </a:t>
          </a:r>
          <a:r>
            <a:rPr lang="en-US" sz="2000" kern="1200" dirty="0" err="1"/>
            <a:t>Pcap</a:t>
          </a:r>
          <a:r>
            <a:rPr lang="en-US" sz="2000" kern="1200" dirty="0"/>
            <a:t> file splitter named </a:t>
          </a:r>
          <a:r>
            <a:rPr lang="en-US" sz="2000" kern="1200" dirty="0" err="1"/>
            <a:t>SplitCap</a:t>
          </a:r>
          <a:r>
            <a:rPr lang="en-US" sz="2000" kern="1200" dirty="0"/>
            <a:t>.</a:t>
          </a:r>
        </a:p>
      </dsp:txBody>
      <dsp:txXfrm>
        <a:off x="1264245" y="2159"/>
        <a:ext cx="7973044" cy="1094584"/>
      </dsp:txXfrm>
    </dsp:sp>
    <dsp:sp modelId="{C4827C47-3398-485B-B8EC-98C070CB55EF}">
      <dsp:nvSpPr>
        <dsp:cNvPr id="0" name=""/>
        <dsp:cNvSpPr/>
      </dsp:nvSpPr>
      <dsp:spPr>
        <a:xfrm>
          <a:off x="0" y="1370390"/>
          <a:ext cx="9237290" cy="1094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8F916-7436-4D64-BF36-4768D8C96820}">
      <dsp:nvSpPr>
        <dsp:cNvPr id="0" name=""/>
        <dsp:cNvSpPr/>
      </dsp:nvSpPr>
      <dsp:spPr>
        <a:xfrm>
          <a:off x="331111" y="1616671"/>
          <a:ext cx="602021" cy="602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D55EE-FB34-4855-A6D3-03307715F994}">
      <dsp:nvSpPr>
        <dsp:cNvPr id="0" name=""/>
        <dsp:cNvSpPr/>
      </dsp:nvSpPr>
      <dsp:spPr>
        <a:xfrm>
          <a:off x="1264245" y="1370390"/>
          <a:ext cx="7973044" cy="109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44" tIns="115844" rIns="115844" bIns="1158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</a:t>
          </a:r>
          <a:r>
            <a:rPr lang="en-US" sz="2000" kern="1200" dirty="0" err="1"/>
            <a:t>Pcap</a:t>
          </a:r>
          <a:r>
            <a:rPr lang="en-US" sz="2000" kern="1200" dirty="0"/>
            <a:t> file was dissected to TCP and UDP sessions, the packets was grouped by five parameters and it’s bi-directional (both direction are considered part of the same session)  :</a:t>
          </a:r>
        </a:p>
      </dsp:txBody>
      <dsp:txXfrm>
        <a:off x="1264245" y="1370390"/>
        <a:ext cx="7973044" cy="1094584"/>
      </dsp:txXfrm>
    </dsp:sp>
    <dsp:sp modelId="{BD1DCEB7-9944-4939-AD49-CFD16B252AC2}">
      <dsp:nvSpPr>
        <dsp:cNvPr id="0" name=""/>
        <dsp:cNvSpPr/>
      </dsp:nvSpPr>
      <dsp:spPr>
        <a:xfrm>
          <a:off x="0" y="2738621"/>
          <a:ext cx="9237290" cy="1094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9C1E2-6637-4125-95AF-58EAC04DCA16}">
      <dsp:nvSpPr>
        <dsp:cNvPr id="0" name=""/>
        <dsp:cNvSpPr/>
      </dsp:nvSpPr>
      <dsp:spPr>
        <a:xfrm>
          <a:off x="331111" y="2984902"/>
          <a:ext cx="602021" cy="602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825A8-37D7-4AEA-8FC4-14E1864AA5D1}">
      <dsp:nvSpPr>
        <dsp:cNvPr id="0" name=""/>
        <dsp:cNvSpPr/>
      </dsp:nvSpPr>
      <dsp:spPr>
        <a:xfrm>
          <a:off x="1264245" y="2738621"/>
          <a:ext cx="7973044" cy="109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44" tIns="115844" rIns="115844" bIns="1158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</a:t>
          </a:r>
          <a:r>
            <a:rPr lang="en-US" sz="2000" kern="1200" dirty="0" err="1"/>
            <a:t>ip</a:t>
          </a:r>
          <a:r>
            <a:rPr lang="en-US" sz="2000" kern="1200" dirty="0"/>
            <a:t> , Destination </a:t>
          </a:r>
          <a:r>
            <a:rPr lang="en-US" sz="2000" kern="1200" dirty="0" err="1"/>
            <a:t>ip</a:t>
          </a:r>
          <a:r>
            <a:rPr lang="en-US" sz="2000" kern="1200" dirty="0"/>
            <a:t> , source port , destination port and protocol.</a:t>
          </a:r>
        </a:p>
      </dsp:txBody>
      <dsp:txXfrm>
        <a:off x="1264245" y="2738621"/>
        <a:ext cx="7973044" cy="1094584"/>
      </dsp:txXfrm>
    </dsp:sp>
    <dsp:sp modelId="{B95C5CB5-B3B0-4C91-8472-90CA739D2A11}">
      <dsp:nvSpPr>
        <dsp:cNvPr id="0" name=""/>
        <dsp:cNvSpPr/>
      </dsp:nvSpPr>
      <dsp:spPr>
        <a:xfrm>
          <a:off x="0" y="4106851"/>
          <a:ext cx="9237290" cy="1094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1F45C-F9D7-4AB4-83AC-BA54D0C8627A}">
      <dsp:nvSpPr>
        <dsp:cNvPr id="0" name=""/>
        <dsp:cNvSpPr/>
      </dsp:nvSpPr>
      <dsp:spPr>
        <a:xfrm>
          <a:off x="331111" y="4353133"/>
          <a:ext cx="602021" cy="602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81297-6C23-4DB7-BBA5-8D58B92D86A9}">
      <dsp:nvSpPr>
        <dsp:cNvPr id="0" name=""/>
        <dsp:cNvSpPr/>
      </dsp:nvSpPr>
      <dsp:spPr>
        <a:xfrm>
          <a:off x="1264245" y="4106851"/>
          <a:ext cx="7973044" cy="109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44" tIns="115844" rIns="115844" bIns="1158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session was saved as a separate </a:t>
          </a:r>
          <a:r>
            <a:rPr lang="en-US" sz="2000" kern="1200" dirty="0" err="1"/>
            <a:t>Pcap</a:t>
          </a:r>
          <a:r>
            <a:rPr lang="en-US" sz="2000" kern="1200" dirty="0"/>
            <a:t> file.</a:t>
          </a:r>
        </a:p>
      </dsp:txBody>
      <dsp:txXfrm>
        <a:off x="1264245" y="4106851"/>
        <a:ext cx="7973044" cy="1094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924E6-3563-4101-B557-B4BEE3E1D46F}">
      <dsp:nvSpPr>
        <dsp:cNvPr id="0" name=""/>
        <dsp:cNvSpPr/>
      </dsp:nvSpPr>
      <dsp:spPr>
        <a:xfrm>
          <a:off x="28" y="17268"/>
          <a:ext cx="270110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Set A</a:t>
          </a:r>
        </a:p>
      </dsp:txBody>
      <dsp:txXfrm>
        <a:off x="28" y="17268"/>
        <a:ext cx="2701104" cy="691200"/>
      </dsp:txXfrm>
    </dsp:sp>
    <dsp:sp modelId="{71845319-A30F-4C8C-9D7A-A4183D624D2E}">
      <dsp:nvSpPr>
        <dsp:cNvPr id="0" name=""/>
        <dsp:cNvSpPr/>
      </dsp:nvSpPr>
      <dsp:spPr>
        <a:xfrm>
          <a:off x="28" y="708469"/>
          <a:ext cx="2701104" cy="1087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Pcap4J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Used in windows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Total 12 </a:t>
          </a:r>
          <a:r>
            <a:rPr lang="en-US" sz="1800" kern="1200" dirty="0" err="1"/>
            <a:t>featurs</a:t>
          </a:r>
          <a:endParaRPr lang="en-US" sz="1800" kern="1200" dirty="0"/>
        </a:p>
      </dsp:txBody>
      <dsp:txXfrm>
        <a:off x="28" y="708469"/>
        <a:ext cx="2701104" cy="1087020"/>
      </dsp:txXfrm>
    </dsp:sp>
    <dsp:sp modelId="{08223016-329C-4649-9B80-F6431241C89E}">
      <dsp:nvSpPr>
        <dsp:cNvPr id="0" name=""/>
        <dsp:cNvSpPr/>
      </dsp:nvSpPr>
      <dsp:spPr>
        <a:xfrm>
          <a:off x="3079287" y="17268"/>
          <a:ext cx="270110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Set B</a:t>
          </a:r>
        </a:p>
      </dsp:txBody>
      <dsp:txXfrm>
        <a:off x="3079287" y="17268"/>
        <a:ext cx="2701104" cy="691200"/>
      </dsp:txXfrm>
    </dsp:sp>
    <dsp:sp modelId="{181C40A8-7621-42A7-ADFA-BAE877419639}">
      <dsp:nvSpPr>
        <dsp:cNvPr id="0" name=""/>
        <dsp:cNvSpPr/>
      </dsp:nvSpPr>
      <dsp:spPr>
        <a:xfrm>
          <a:off x="3079287" y="708469"/>
          <a:ext cx="2701104" cy="1087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T-shark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Used in MAC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Total 25 </a:t>
          </a:r>
          <a:r>
            <a:rPr lang="en-US" sz="1800" kern="1200" dirty="0" err="1"/>
            <a:t>featurs</a:t>
          </a:r>
          <a:endParaRPr lang="en-US" sz="1800" kern="1200" dirty="0"/>
        </a:p>
      </dsp:txBody>
      <dsp:txXfrm>
        <a:off x="3079287" y="708469"/>
        <a:ext cx="2701104" cy="1087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9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873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60861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9002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234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61007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55044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6786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956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110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391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0B415E-A610-4CDB-8B26-7BCAC7495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404" y="965199"/>
            <a:ext cx="10078262" cy="492760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latin typeface="Century Schoolbook (כותרות)"/>
                <a:ea typeface="Nunito SemiBold"/>
                <a:cs typeface="Nunito SemiBold"/>
                <a:sym typeface="Nunito ExtraBold"/>
              </a:rPr>
              <a:t>Classifier System for </a:t>
            </a:r>
            <a:br>
              <a:rPr lang="en-US" sz="4800" dirty="0">
                <a:latin typeface="Century Schoolbook (כותרות)"/>
                <a:ea typeface="Nunito SemiBold"/>
                <a:cs typeface="Nunito SemiBold"/>
                <a:sym typeface="Nunito ExtraBold"/>
              </a:rPr>
            </a:br>
            <a:r>
              <a:rPr lang="en-US" sz="4800" dirty="0">
                <a:latin typeface="Century Schoolbook (כותרות)"/>
                <a:ea typeface="Nunito SemiBold"/>
                <a:cs typeface="Nunito SemiBold"/>
                <a:sym typeface="Nunito ExtraBold"/>
              </a:rPr>
              <a:t>application-level Mobile Traffic</a:t>
            </a:r>
            <a:br>
              <a:rPr lang="en-US" sz="4800" dirty="0">
                <a:latin typeface="Century Schoolbook (כותרות)"/>
                <a:ea typeface="Nunito SemiBold"/>
                <a:cs typeface="Nunito SemiBold"/>
                <a:sym typeface="Nunito ExtraBold"/>
              </a:rPr>
            </a:br>
            <a:br>
              <a:rPr lang="en-US" sz="4800" dirty="0">
                <a:latin typeface="Century Schoolbook (כותרות)"/>
                <a:ea typeface="Nunito SemiBold"/>
                <a:cs typeface="Nunito SemiBold"/>
                <a:sym typeface="Nunito ExtraBold"/>
              </a:rPr>
            </a:br>
            <a:r>
              <a:rPr lang="en-US" sz="4800" dirty="0">
                <a:latin typeface="Century Schoolbook (כותרות)"/>
                <a:ea typeface="Nunito SemiBold"/>
                <a:cs typeface="Nunito SemiBold"/>
                <a:sym typeface="Nunito ExtraBold"/>
              </a:rPr>
              <a:t>Project </a:t>
            </a:r>
            <a:r>
              <a:rPr lang="en-US" sz="4800" dirty="0" err="1">
                <a:latin typeface="Century Schoolbook (כותרות)"/>
                <a:ea typeface="Nunito SemiBold"/>
                <a:cs typeface="Nunito SemiBold"/>
                <a:sym typeface="Nunito ExtraBold"/>
              </a:rPr>
              <a:t>defance</a:t>
            </a:r>
            <a:br>
              <a:rPr lang="en-US" sz="4200" dirty="0">
                <a:latin typeface="Century Schoolbook (כותרות)"/>
                <a:ea typeface="Nunito SemiBold"/>
                <a:cs typeface="Nunito SemiBold"/>
                <a:sym typeface="Nunito ExtraBold"/>
              </a:rPr>
            </a:br>
            <a:br>
              <a:rPr lang="en-US" sz="4200" dirty="0">
                <a:latin typeface="Century Schoolbook (כותרות)"/>
                <a:ea typeface="Nunito SemiBold"/>
                <a:cs typeface="Nunito SemiBold"/>
                <a:sym typeface="Nunito ExtraBold"/>
              </a:rPr>
            </a:br>
            <a:r>
              <a:rPr lang="en-US" sz="2200" dirty="0">
                <a:latin typeface="Century Schoolbook (כותרות)"/>
                <a:ea typeface="Nunito SemiBold"/>
                <a:cs typeface="Nunito SemiBold"/>
                <a:sym typeface="Nunito ExtraBold"/>
              </a:rPr>
              <a:t>Yair Ivgi and Johann </a:t>
            </a:r>
            <a:r>
              <a:rPr lang="en-US" sz="2200" dirty="0" err="1">
                <a:latin typeface="Century Schoolbook (כותרות)"/>
                <a:ea typeface="Nunito SemiBold"/>
                <a:cs typeface="Nunito SemiBold"/>
                <a:sym typeface="Nunito ExtraBold"/>
              </a:rPr>
              <a:t>Thuillier</a:t>
            </a:r>
            <a:br>
              <a:rPr lang="en-US" sz="2200" dirty="0">
                <a:latin typeface="Century Schoolbook (כותרות)"/>
                <a:ea typeface="Nunito SemiBold"/>
                <a:cs typeface="Nunito SemiBold"/>
                <a:sym typeface="Nunito ExtraBold"/>
              </a:rPr>
            </a:br>
            <a:r>
              <a:rPr lang="en-US" sz="2200" dirty="0">
                <a:latin typeface="Century Schoolbook (כותרות)"/>
                <a:ea typeface="Nunito SemiBold"/>
                <a:cs typeface="Nunito SemiBold"/>
                <a:sym typeface="Nunito ExtraBold"/>
              </a:rPr>
              <a:t>Supervisor : Dr. </a:t>
            </a:r>
            <a:r>
              <a:rPr lang="en-US" sz="2200" dirty="0" err="1">
                <a:latin typeface="Century Schoolbook (כותרות)"/>
                <a:ea typeface="Nunito SemiBold"/>
                <a:cs typeface="Nunito SemiBold"/>
                <a:sym typeface="Nunito ExtraBold"/>
              </a:rPr>
              <a:t>Dvir</a:t>
            </a:r>
            <a:r>
              <a:rPr lang="en-US" sz="2200" dirty="0">
                <a:latin typeface="Century Schoolbook (כותרות)"/>
                <a:ea typeface="Nunito SemiBold"/>
                <a:cs typeface="Nunito SemiBold"/>
                <a:sym typeface="Nunito ExtraBold"/>
              </a:rPr>
              <a:t> Amit</a:t>
            </a:r>
            <a:br>
              <a:rPr lang="en-US" sz="2200" dirty="0">
                <a:latin typeface="Century Schoolbook (כותרות)"/>
                <a:ea typeface="Nunito SemiBold"/>
                <a:cs typeface="Nunito SemiBold"/>
                <a:sym typeface="Nunito ExtraBold"/>
              </a:rPr>
            </a:br>
            <a:r>
              <a:rPr lang="en-US" sz="2200" dirty="0">
                <a:latin typeface="Century Schoolbook (כותרות)"/>
              </a:rPr>
              <a:t>Department of Computer Science</a:t>
            </a:r>
            <a:br>
              <a:rPr lang="en-US" sz="2200" dirty="0">
                <a:latin typeface="Century Schoolbook (כותרות)"/>
                <a:ea typeface="Nunito SemiBold"/>
                <a:cs typeface="Nunito SemiBold"/>
                <a:sym typeface="Nunito ExtraBold"/>
              </a:rPr>
            </a:br>
            <a:r>
              <a:rPr lang="en-US" sz="2200" dirty="0">
                <a:latin typeface="Century Schoolbook (כותרות)"/>
                <a:ea typeface="Nunito SemiBold"/>
                <a:cs typeface="Nunito SemiBold"/>
                <a:sym typeface="Nunito ExtraBold"/>
              </a:rPr>
              <a:t>Ariel university</a:t>
            </a:r>
            <a:endParaRPr lang="en-US" sz="2200" b="1" dirty="0">
              <a:latin typeface="Century Schoolbook (כותרות)"/>
            </a:endParaRPr>
          </a:p>
        </p:txBody>
      </p:sp>
    </p:spTree>
    <p:extLst>
      <p:ext uri="{BB962C8B-B14F-4D97-AF65-F5344CB8AC3E}">
        <p14:creationId xmlns:p14="http://schemas.microsoft.com/office/powerpoint/2010/main" val="772824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A51EB0-CA66-4EA0-8D89-E7FA96C40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CF8D70C-F39F-4D84-8736-2125EA292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r="159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C2948E2-9643-42F5-AB9E-5AC8BF06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US"/>
              <a:t>Analyzing the data </a:t>
            </a:r>
            <a:br>
              <a:rPr lang="en-US"/>
            </a:b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21E2C-A73E-4D7C-809C-82D2216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56D96C-CC6B-4A59-BE86-223A639C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200" dirty="0"/>
              <a:t>The analysis of the </a:t>
            </a:r>
            <a:r>
              <a:rPr lang="en-US" sz="2200" dirty="0" err="1"/>
              <a:t>Pcap</a:t>
            </a:r>
            <a:r>
              <a:rPr lang="en-US" sz="2200" dirty="0"/>
              <a:t> file manifested</a:t>
            </a:r>
            <a:r>
              <a:rPr lang="he-IL" sz="2200" dirty="0"/>
              <a:t> </a:t>
            </a:r>
            <a:r>
              <a:rPr lang="en-US" sz="2200" dirty="0"/>
              <a:t> by extracting different features from the TCP layer of the packets. </a:t>
            </a:r>
          </a:p>
          <a:p>
            <a:r>
              <a:rPr lang="en-US" sz="2200" dirty="0"/>
              <a:t>For each session we created a vector consisting of 60 statistical parameters that was constructed of those 13 features.</a:t>
            </a:r>
          </a:p>
          <a:p>
            <a:r>
              <a:rPr lang="en-US" sz="2200" dirty="0"/>
              <a:t>The SNI – server name indicator is used to associate each session with the corresponding Application.</a:t>
            </a:r>
          </a:p>
          <a:p>
            <a:r>
              <a:rPr lang="en-US" sz="2200" dirty="0"/>
              <a:t>All vectors are added to a CSV file that build our dataset.</a:t>
            </a:r>
          </a:p>
          <a:p>
            <a:r>
              <a:rPr lang="en-US" sz="2200" dirty="0"/>
              <a:t>We used open source Pcap4J its a Java library for crafting packets.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B212F-F733-42E4-BA25-DE8B5756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79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7BAE3D-630F-4E84-BD4A-61882080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Features Extraction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CEF029-5836-47C2-9835-CF1A7F1A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2 different tools for the feature's extraction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מציין מיקום תוכן 3">
            <a:extLst>
              <a:ext uri="{FF2B5EF4-FFF2-40B4-BE49-F238E27FC236}">
                <a16:creationId xmlns:a16="http://schemas.microsoft.com/office/drawing/2014/main" id="{B0A7AF24-A8CD-4F58-A5E9-56836E6BB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794397"/>
              </p:ext>
            </p:extLst>
          </p:nvPr>
        </p:nvGraphicFramePr>
        <p:xfrm>
          <a:off x="2481263" y="2727158"/>
          <a:ext cx="5780421" cy="181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תמונה 6" descr="תמונה 6">
            <a:extLst>
              <a:ext uri="{FF2B5EF4-FFF2-40B4-BE49-F238E27FC236}">
                <a16:creationId xmlns:a16="http://schemas.microsoft.com/office/drawing/2014/main" id="{6D551766-DF05-46AF-9F18-797C111E7CC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241966" y="4677394"/>
            <a:ext cx="804839" cy="8048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TSHARK-Field-Extraction-Blog-Banner.png" descr="TSHARK-Field-Extraction-Blog-Banner.png">
            <a:extLst>
              <a:ext uri="{FF2B5EF4-FFF2-40B4-BE49-F238E27FC236}">
                <a16:creationId xmlns:a16="http://schemas.microsoft.com/office/drawing/2014/main" id="{4C1DC803-436C-4878-B0FC-0E2D01384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873753"/>
            <a:ext cx="1103131" cy="62051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4096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396D3C53-63D5-4479-A5F2-B4E625044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36878"/>
              </p:ext>
            </p:extLst>
          </p:nvPr>
        </p:nvGraphicFramePr>
        <p:xfrm>
          <a:off x="5529264" y="193481"/>
          <a:ext cx="5400864" cy="6370320"/>
        </p:xfrm>
        <a:graphic>
          <a:graphicData uri="http://schemas.openxmlformats.org/drawingml/2006/table">
            <a:tbl>
              <a:tblPr bandRow="1"/>
              <a:tblGrid>
                <a:gridCol w="5400864">
                  <a:extLst>
                    <a:ext uri="{9D8B030D-6E8A-4147-A177-3AD203B41FA5}">
                      <a16:colId xmlns:a16="http://schemas.microsoft.com/office/drawing/2014/main" val="3012219478"/>
                    </a:ext>
                  </a:extLst>
                </a:gridCol>
              </a:tblGrid>
              <a:tr h="25602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/>
                        <a:t>Features set B</a:t>
                      </a:r>
                    </a:p>
                  </a:txBody>
                  <a:tcPr marL="0" marR="0" marT="0" marB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47609"/>
                  </a:ext>
                </a:extLst>
              </a:tr>
              <a:tr h="5585887"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Total number of packets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Mean of packet size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Variance of packet size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Max packet size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Min packet size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Packets in forward direction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Packets in backward direction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Bytes in forward direction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Bytes in backward direction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Min forward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Min backward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Max forward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Max backward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Standard deviation of forward inter- arrival times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Standard deviation of backward inter- arrival times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Mean forward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Mean backward inter-arrival time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Min forward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Min backward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Max forward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Max backward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Std deviation of forward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Std deviation of backward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Mean forward packet length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600"/>
                      </a:pPr>
                      <a:r>
                        <a:rPr dirty="0"/>
                        <a:t>Mean backward packet length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49782"/>
                  </a:ext>
                </a:extLst>
              </a:tr>
            </a:tbl>
          </a:graphicData>
        </a:graphic>
      </p:graphicFrame>
      <p:graphicFrame>
        <p:nvGraphicFramePr>
          <p:cNvPr id="6" name="Features set A">
            <a:extLst>
              <a:ext uri="{FF2B5EF4-FFF2-40B4-BE49-F238E27FC236}">
                <a16:creationId xmlns:a16="http://schemas.microsoft.com/office/drawing/2014/main" id="{C429A0DF-F424-4E42-A319-AEA9EF881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34195"/>
              </p:ext>
            </p:extLst>
          </p:nvPr>
        </p:nvGraphicFramePr>
        <p:xfrm>
          <a:off x="1554903" y="292397"/>
          <a:ext cx="3684094" cy="3707804"/>
        </p:xfrm>
        <a:graphic>
          <a:graphicData uri="http://schemas.openxmlformats.org/drawingml/2006/table">
            <a:tbl>
              <a:tblPr bandRow="1"/>
              <a:tblGrid>
                <a:gridCol w="368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/>
                        <a:t>Features set A</a:t>
                      </a:r>
                    </a:p>
                  </a:txBody>
                  <a:tcPr marL="0" marR="0" marT="0" marB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404"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session_id_length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comp_methods_length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extension_len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cipher_suites_length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handshake_version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ip_ttl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window_size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mss_val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wscale_shift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flags_ack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 err="1"/>
                        <a:t>flags_syn</a:t>
                      </a:r>
                      <a:endParaRPr dirty="0"/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flags_reset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Statistics computed for each one">
            <a:extLst>
              <a:ext uri="{FF2B5EF4-FFF2-40B4-BE49-F238E27FC236}">
                <a16:creationId xmlns:a16="http://schemas.microsoft.com/office/drawing/2014/main" id="{0130EA60-DBEF-4C7E-A141-B5C108290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026705"/>
              </p:ext>
            </p:extLst>
          </p:nvPr>
        </p:nvGraphicFramePr>
        <p:xfrm>
          <a:off x="1554903" y="4019064"/>
          <a:ext cx="3684094" cy="1716732"/>
        </p:xfrm>
        <a:graphic>
          <a:graphicData uri="http://schemas.openxmlformats.org/drawingml/2006/table">
            <a:tbl>
              <a:tblPr bandRow="1"/>
              <a:tblGrid>
                <a:gridCol w="368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/>
                        <a:t>Statistics computed for each one</a:t>
                      </a:r>
                    </a:p>
                  </a:txBody>
                  <a:tcPr marL="0" marR="0" marT="0" marB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332"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Mean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Variance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Standard Deviation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Skew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Kurtosis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otal features by session:">
            <a:extLst>
              <a:ext uri="{FF2B5EF4-FFF2-40B4-BE49-F238E27FC236}">
                <a16:creationId xmlns:a16="http://schemas.microsoft.com/office/drawing/2014/main" id="{B803C6C7-06E7-4DDD-B97D-F69AA25C2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412926"/>
              </p:ext>
            </p:extLst>
          </p:nvPr>
        </p:nvGraphicFramePr>
        <p:xfrm>
          <a:off x="1554903" y="5797064"/>
          <a:ext cx="3684094" cy="730041"/>
        </p:xfrm>
        <a:graphic>
          <a:graphicData uri="http://schemas.openxmlformats.org/drawingml/2006/table">
            <a:tbl>
              <a:tblPr bandRow="1"/>
              <a:tblGrid>
                <a:gridCol w="368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/>
                        <a:t>Total </a:t>
                      </a:r>
                      <a:r>
                        <a:rPr lang="en-US" dirty="0"/>
                        <a:t>vector size</a:t>
                      </a:r>
                      <a:r>
                        <a:rPr dirty="0"/>
                        <a:t>:</a:t>
                      </a:r>
                    </a:p>
                  </a:txBody>
                  <a:tcPr marL="0" marR="0" marT="0" marB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64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60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68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737042-E70C-4FFF-8D28-BAE29E14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534602"/>
          </a:xfrm>
        </p:spPr>
        <p:txBody>
          <a:bodyPr>
            <a:normAutofit/>
          </a:bodyPr>
          <a:lstStyle/>
          <a:p>
            <a:r>
              <a:rPr lang="en-US" sz="3200" dirty="0"/>
              <a:t>JAVA Machin Learning algorithms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757163-96E8-4B4C-B44A-D173D7CA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43790"/>
            <a:ext cx="8595360" cy="4351337"/>
          </a:xfrm>
        </p:spPr>
        <p:txBody>
          <a:bodyPr/>
          <a:lstStyle/>
          <a:p>
            <a:r>
              <a:rPr lang="en-US" dirty="0"/>
              <a:t>After we created the CSV file containing the vectors, we used the JAVA-ML open source library.</a:t>
            </a:r>
          </a:p>
          <a:p>
            <a:r>
              <a:rPr lang="en-US" dirty="0"/>
              <a:t>The algorithm we used is the </a:t>
            </a:r>
            <a:r>
              <a:rPr lang="en-US" b="1" i="1" dirty="0"/>
              <a:t>k</a:t>
            </a:r>
            <a:r>
              <a:rPr lang="en-US" b="1" dirty="0"/>
              <a:t>-Nearest Neighbors algorithm.  “</a:t>
            </a:r>
            <a:r>
              <a:rPr lang="en-US" dirty="0"/>
              <a:t>The </a:t>
            </a:r>
            <a:r>
              <a:rPr lang="en-US" dirty="0" err="1"/>
              <a:t>Knn</a:t>
            </a:r>
            <a:r>
              <a:rPr lang="en-US" dirty="0"/>
              <a:t> algorithm output is a class membership. An object is classified by a plurality vote of its neighbors, with the object being assigned to the class most common among its </a:t>
            </a:r>
            <a:r>
              <a:rPr lang="en-US" i="1" dirty="0"/>
              <a:t>k </a:t>
            </a:r>
            <a:r>
              <a:rPr lang="en-US" dirty="0"/>
              <a:t>nearest neighbors” (Wikipedia).</a:t>
            </a:r>
          </a:p>
          <a:p>
            <a:r>
              <a:rPr lang="en-US" dirty="0"/>
              <a:t>Another way to validate our results is using </a:t>
            </a:r>
            <a:r>
              <a:rPr lang="en-US" b="1" dirty="0"/>
              <a:t>Cross-validation </a:t>
            </a:r>
            <a:r>
              <a:rPr lang="en-US" dirty="0"/>
              <a:t>also provided by the JAVA-ML library.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297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020977-109D-4325-B450-6E2D599B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431676"/>
            <a:ext cx="9692640" cy="1397124"/>
          </a:xfrm>
        </p:spPr>
        <p:txBody>
          <a:bodyPr>
            <a:normAutofit/>
          </a:bodyPr>
          <a:lstStyle/>
          <a:p>
            <a:r>
              <a:rPr lang="en-US" sz="3200" dirty="0"/>
              <a:t>Python Machin Learning algorithms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4583BB-C0D6-45A4-A633-16C59FE3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99412"/>
            <a:ext cx="8595360" cy="5126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we created the CSV file containing the vectors, we used the Global classifiers comparison (</a:t>
            </a:r>
            <a:r>
              <a:rPr lang="en-US" dirty="0" err="1"/>
              <a:t>Scikit</a:t>
            </a:r>
            <a:r>
              <a:rPr lang="en-US" dirty="0"/>
              <a:t>-learn) library.</a:t>
            </a:r>
          </a:p>
          <a:p>
            <a:pPr marL="0" indent="0">
              <a:buNone/>
            </a:pPr>
            <a:r>
              <a:rPr lang="en-US" dirty="0"/>
              <a:t>The algorithm we used are:</a:t>
            </a:r>
          </a:p>
          <a:p>
            <a:r>
              <a:rPr lang="en-US" dirty="0"/>
              <a:t> </a:t>
            </a:r>
            <a:r>
              <a:rPr lang="en-US" b="1" i="1" dirty="0"/>
              <a:t>k</a:t>
            </a:r>
            <a:r>
              <a:rPr lang="en-US" b="1" dirty="0"/>
              <a:t>-Nearest Neighbors algorithm.</a:t>
            </a:r>
          </a:p>
          <a:p>
            <a:r>
              <a:rPr lang="en-US" b="1" dirty="0"/>
              <a:t>Decision Tree  </a:t>
            </a:r>
          </a:p>
          <a:p>
            <a:r>
              <a:rPr lang="en-US" b="1" dirty="0"/>
              <a:t>Random Forest</a:t>
            </a:r>
          </a:p>
          <a:p>
            <a:r>
              <a:rPr lang="en-US" b="1" dirty="0"/>
              <a:t>Neural Net</a:t>
            </a:r>
          </a:p>
          <a:p>
            <a:r>
              <a:rPr lang="en-US" b="1" dirty="0"/>
              <a:t>AdaBoost</a:t>
            </a:r>
          </a:p>
          <a:p>
            <a:r>
              <a:rPr lang="en-US" b="1" dirty="0"/>
              <a:t>Naive Bayes</a:t>
            </a:r>
          </a:p>
          <a:p>
            <a:r>
              <a:rPr lang="en-US" b="1" dirty="0"/>
              <a:t>QDA</a:t>
            </a:r>
          </a:p>
          <a:p>
            <a:r>
              <a:rPr lang="en-US" b="1" dirty="0"/>
              <a:t>RBF SVM</a:t>
            </a:r>
          </a:p>
          <a:p>
            <a:r>
              <a:rPr lang="en-US" dirty="0"/>
              <a:t>*classifier are tuned on default parameters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8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5653EF-E755-4119-BBC3-812C9B1B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FC944F-6ECE-478B-AAE7-1B6AC8CA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For this stage we tested three application: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Amazon</a:t>
            </a:r>
          </a:p>
          <a:p>
            <a:r>
              <a:rPr lang="en-US" dirty="0"/>
              <a:t>CNN</a:t>
            </a:r>
          </a:p>
          <a:p>
            <a:pPr marL="0" indent="0">
              <a:buNone/>
            </a:pPr>
            <a:r>
              <a:rPr lang="en-US" dirty="0"/>
              <a:t>The recordings was scattered over several dates in different times and both on Android and IOS.</a:t>
            </a:r>
          </a:p>
          <a:p>
            <a:pPr marL="0" indent="0">
              <a:buNone/>
            </a:pPr>
            <a:r>
              <a:rPr lang="en-US" dirty="0"/>
              <a:t>The objectives was to identify the application at 70% accuracy .  </a:t>
            </a:r>
          </a:p>
          <a:p>
            <a:pPr marL="0" indent="0">
              <a:buNone/>
            </a:pPr>
            <a:r>
              <a:rPr lang="en-US" dirty="0"/>
              <a:t>We succeeded  to reach our goals both in the java version and in the python version.</a:t>
            </a:r>
          </a:p>
          <a:p>
            <a:pPr marL="0" indent="0">
              <a:buNone/>
            </a:pPr>
            <a:r>
              <a:rPr lang="en-US" dirty="0"/>
              <a:t>The python version yielded batter results using Decision Tree algorithm.</a:t>
            </a:r>
          </a:p>
        </p:txBody>
      </p:sp>
    </p:spTree>
    <p:extLst>
      <p:ext uri="{BB962C8B-B14F-4D97-AF65-F5344CB8AC3E}">
        <p14:creationId xmlns:p14="http://schemas.microsoft.com/office/powerpoint/2010/main" val="196230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1F9A96-F242-4948-98F6-70138FDB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119735"/>
          </a:xfrm>
        </p:spPr>
        <p:txBody>
          <a:bodyPr>
            <a:normAutofit/>
          </a:bodyPr>
          <a:lstStyle/>
          <a:p>
            <a:r>
              <a:rPr lang="en-US" sz="3200" dirty="0"/>
              <a:t>Results from JAVA-ML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764489B-6E2A-45FC-B2FF-367466AA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data set tested.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תמונה 7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2570EE1B-D4A2-4A05-9F28-8DF73BEF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85994"/>
            <a:ext cx="9983644" cy="34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8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C0535A-B707-453B-B8EC-713076C7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687935"/>
          </a:xfrm>
        </p:spPr>
        <p:txBody>
          <a:bodyPr>
            <a:normAutofit/>
          </a:bodyPr>
          <a:lstStyle/>
          <a:p>
            <a:r>
              <a:rPr lang="en-US" sz="3200" dirty="0"/>
              <a:t>Results using python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2919FB-32C9-4148-BD9D-1414F30AE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49868"/>
            <a:ext cx="8595360" cy="5130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data set tested.</a:t>
            </a:r>
          </a:p>
        </p:txBody>
      </p:sp>
      <p:sp>
        <p:nvSpPr>
          <p:cNvPr id="4" name="Nearest Neighbors score :: 0.7594339622641509…">
            <a:extLst>
              <a:ext uri="{FF2B5EF4-FFF2-40B4-BE49-F238E27FC236}">
                <a16:creationId xmlns:a16="http://schemas.microsoft.com/office/drawing/2014/main" id="{3F4D072B-64CD-4ECA-912B-F8EBF9CFEBF8}"/>
              </a:ext>
            </a:extLst>
          </p:cNvPr>
          <p:cNvSpPr txBox="1"/>
          <p:nvPr/>
        </p:nvSpPr>
        <p:spPr>
          <a:xfrm>
            <a:off x="1261872" y="1941096"/>
            <a:ext cx="8042548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K-</a:t>
            </a:r>
            <a:r>
              <a:rPr dirty="0"/>
              <a:t>Nearest Neighbors score :: 0.7594339622641509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RBF SVM score :: 0.5707547169811321</a:t>
            </a:r>
          </a:p>
          <a:p>
            <a:pPr>
              <a:defRPr sz="2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Decision Tree score :: 0.9056603773584906</a:t>
            </a:r>
          </a:p>
          <a:p>
            <a:pPr>
              <a:defRPr sz="2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Random Forest score :: 0.8160377358490566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Neural Net score :: 0.23113207547169812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AdaBoost score :: 0.7028301886792453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Naive Bayes score :: 0.5801886792452831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QDA score :: 0.3443396226415094</a:t>
            </a:r>
          </a:p>
        </p:txBody>
      </p:sp>
    </p:spTree>
    <p:extLst>
      <p:ext uri="{BB962C8B-B14F-4D97-AF65-F5344CB8AC3E}">
        <p14:creationId xmlns:p14="http://schemas.microsoft.com/office/powerpoint/2010/main" val="47876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12B497-35C5-45F0-8E2D-FA3DB304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2876991" cy="860834"/>
          </a:xfrm>
        </p:spPr>
        <p:txBody>
          <a:bodyPr>
            <a:normAutofit/>
          </a:bodyPr>
          <a:lstStyle/>
          <a:p>
            <a:r>
              <a:rPr lang="en-US" sz="2200" dirty="0" err="1"/>
              <a:t>Knn</a:t>
            </a:r>
            <a:r>
              <a:rPr lang="en-US" sz="2200" dirty="0"/>
              <a:t> (</a:t>
            </a:r>
            <a:r>
              <a:rPr lang="en-US" sz="2200" dirty="0" err="1"/>
              <a:t>Scikit</a:t>
            </a:r>
            <a:r>
              <a:rPr lang="en-US" sz="2200" dirty="0"/>
              <a:t>-learn)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neighbors.png" descr="neighbors.png">
            <a:extLst>
              <a:ext uri="{FF2B5EF4-FFF2-40B4-BE49-F238E27FC236}">
                <a16:creationId xmlns:a16="http://schemas.microsoft.com/office/drawing/2014/main" id="{A742085E-5A86-430C-BC1E-FCD131B9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56" y="1322354"/>
            <a:ext cx="5016501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08AA2D97-9EAC-4B61-B49B-E0544CE13F10}"/>
              </a:ext>
            </a:extLst>
          </p:cNvPr>
          <p:cNvSpPr txBox="1">
            <a:spLocks/>
          </p:cNvSpPr>
          <p:nvPr/>
        </p:nvSpPr>
        <p:spPr>
          <a:xfrm>
            <a:off x="6884630" y="294198"/>
            <a:ext cx="4045498" cy="86083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Decision-Tree (</a:t>
            </a:r>
            <a:r>
              <a:rPr lang="en-US" sz="2200" dirty="0" err="1"/>
              <a:t>Scikit</a:t>
            </a:r>
            <a:r>
              <a:rPr lang="en-US" sz="2200" dirty="0"/>
              <a:t>-learn)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7" name="max_depth.png" descr="max_depth.png">
            <a:extLst>
              <a:ext uri="{FF2B5EF4-FFF2-40B4-BE49-F238E27FC236}">
                <a16:creationId xmlns:a16="http://schemas.microsoft.com/office/drawing/2014/main" id="{7373FA3D-0E08-4137-A40E-015E5C0C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27" y="1322354"/>
            <a:ext cx="5016501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est test accuracy ::  0.9481132075471698…">
            <a:extLst>
              <a:ext uri="{FF2B5EF4-FFF2-40B4-BE49-F238E27FC236}">
                <a16:creationId xmlns:a16="http://schemas.microsoft.com/office/drawing/2014/main" id="{9B6FBE99-9DE1-447F-BD08-73CAD548C6FE}"/>
              </a:ext>
            </a:extLst>
          </p:cNvPr>
          <p:cNvSpPr txBox="1"/>
          <p:nvPr/>
        </p:nvSpPr>
        <p:spPr>
          <a:xfrm>
            <a:off x="6140132" y="5073981"/>
            <a:ext cx="478999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best test accuracy :  0.9481132075471698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max depth ::  23</a:t>
            </a:r>
          </a:p>
        </p:txBody>
      </p:sp>
      <p:sp>
        <p:nvSpPr>
          <p:cNvPr id="10" name="best test accuracy ::  0.7594339622641509…">
            <a:extLst>
              <a:ext uri="{FF2B5EF4-FFF2-40B4-BE49-F238E27FC236}">
                <a16:creationId xmlns:a16="http://schemas.microsoft.com/office/drawing/2014/main" id="{8472B37F-4981-4E40-B0C7-C7D240B2D339}"/>
              </a:ext>
            </a:extLst>
          </p:cNvPr>
          <p:cNvSpPr txBox="1"/>
          <p:nvPr/>
        </p:nvSpPr>
        <p:spPr>
          <a:xfrm>
            <a:off x="1261872" y="5073981"/>
            <a:ext cx="44075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best test accuracy :  0.7594339622641509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neighbors ::  2</a:t>
            </a:r>
          </a:p>
        </p:txBody>
      </p:sp>
    </p:spTree>
    <p:extLst>
      <p:ext uri="{BB962C8B-B14F-4D97-AF65-F5344CB8AC3E}">
        <p14:creationId xmlns:p14="http://schemas.microsoft.com/office/powerpoint/2010/main" val="206342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52C7FB-B9D3-49AE-975C-6A3FF0E9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4705791" cy="1397124"/>
          </a:xfrm>
        </p:spPr>
        <p:txBody>
          <a:bodyPr>
            <a:normAutofit/>
          </a:bodyPr>
          <a:lstStyle/>
          <a:p>
            <a:r>
              <a:rPr lang="en-US" sz="2200" dirty="0"/>
              <a:t>Random-forest (</a:t>
            </a:r>
            <a:r>
              <a:rPr lang="en-US" sz="2200" dirty="0" err="1"/>
              <a:t>Scikit</a:t>
            </a:r>
            <a:r>
              <a:rPr lang="en-US" sz="2200" dirty="0"/>
              <a:t>-learn)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4" name="Estimators.png" descr="Estimators.png">
            <a:extLst>
              <a:ext uri="{FF2B5EF4-FFF2-40B4-BE49-F238E27FC236}">
                <a16:creationId xmlns:a16="http://schemas.microsoft.com/office/drawing/2014/main" id="{C0FC1F65-516D-4E2F-BCD1-32FB8D83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3" y="1481664"/>
            <a:ext cx="5105401" cy="339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min_sample_split.png" descr="min_sample_split.png">
            <a:extLst>
              <a:ext uri="{FF2B5EF4-FFF2-40B4-BE49-F238E27FC236}">
                <a16:creationId xmlns:a16="http://schemas.microsoft.com/office/drawing/2014/main" id="{70A1602A-5A51-4DA9-B8CA-EB8232213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47" y="1481664"/>
            <a:ext cx="5016501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est test accuracy ::  0.9622641509433962…">
            <a:extLst>
              <a:ext uri="{FF2B5EF4-FFF2-40B4-BE49-F238E27FC236}">
                <a16:creationId xmlns:a16="http://schemas.microsoft.com/office/drawing/2014/main" id="{F57F60C7-A3CB-40EB-802E-874568A2310B}"/>
              </a:ext>
            </a:extLst>
          </p:cNvPr>
          <p:cNvSpPr txBox="1"/>
          <p:nvPr/>
        </p:nvSpPr>
        <p:spPr>
          <a:xfrm>
            <a:off x="3163101" y="5130390"/>
            <a:ext cx="586579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best test accuracy ::  0.9622641509433962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min sample split ::  4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estimators ::  16</a:t>
            </a:r>
          </a:p>
        </p:txBody>
      </p:sp>
    </p:spTree>
    <p:extLst>
      <p:ext uri="{BB962C8B-B14F-4D97-AF65-F5344CB8AC3E}">
        <p14:creationId xmlns:p14="http://schemas.microsoft.com/office/powerpoint/2010/main" val="344662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31136CFC-1620-4D09-8B18-5F0BAEBB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6" y="836023"/>
            <a:ext cx="2996487" cy="5183777"/>
          </a:xfrm>
        </p:spPr>
        <p:txBody>
          <a:bodyPr anchor="ctr">
            <a:normAutofit/>
          </a:bodyPr>
          <a:lstStyle/>
          <a:p>
            <a:r>
              <a:rPr lang="en-US" sz="3200" b="0" dirty="0"/>
              <a:t>Table of contents</a:t>
            </a:r>
            <a:br>
              <a:rPr lang="en-US" sz="3200" b="0" dirty="0"/>
            </a:br>
            <a:r>
              <a:rPr lang="en-US" sz="3200" dirty="0"/>
              <a:t> </a:t>
            </a:r>
          </a:p>
        </p:txBody>
      </p:sp>
      <p:graphicFrame>
        <p:nvGraphicFramePr>
          <p:cNvPr id="17" name="מציין מיקום תוכן 2">
            <a:extLst>
              <a:ext uri="{FF2B5EF4-FFF2-40B4-BE49-F238E27FC236}">
                <a16:creationId xmlns:a16="http://schemas.microsoft.com/office/drawing/2014/main" id="{EB992908-3A07-431F-A660-73CF03323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383642"/>
              </p:ext>
            </p:extLst>
          </p:nvPr>
        </p:nvGraphicFramePr>
        <p:xfrm>
          <a:off x="4658815" y="679544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90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F0BF02-72E6-4A03-BE87-68CC9152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652286"/>
          </a:xfrm>
        </p:spPr>
        <p:txBody>
          <a:bodyPr>
            <a:normAutofit/>
          </a:bodyPr>
          <a:lstStyle/>
          <a:p>
            <a:r>
              <a:rPr lang="en-US" sz="3200" dirty="0"/>
              <a:t>Pros and cons of three best classifiers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515303EE-ABFF-4F82-9643-F479E87B0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672139"/>
              </p:ext>
            </p:extLst>
          </p:nvPr>
        </p:nvGraphicFramePr>
        <p:xfrm>
          <a:off x="1374356" y="1351722"/>
          <a:ext cx="958015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039">
                  <a:extLst>
                    <a:ext uri="{9D8B030D-6E8A-4147-A177-3AD203B41FA5}">
                      <a16:colId xmlns:a16="http://schemas.microsoft.com/office/drawing/2014/main" val="93994445"/>
                    </a:ext>
                  </a:extLst>
                </a:gridCol>
                <a:gridCol w="2395039">
                  <a:extLst>
                    <a:ext uri="{9D8B030D-6E8A-4147-A177-3AD203B41FA5}">
                      <a16:colId xmlns:a16="http://schemas.microsoft.com/office/drawing/2014/main" val="2359412329"/>
                    </a:ext>
                  </a:extLst>
                </a:gridCol>
                <a:gridCol w="2395039">
                  <a:extLst>
                    <a:ext uri="{9D8B030D-6E8A-4147-A177-3AD203B41FA5}">
                      <a16:colId xmlns:a16="http://schemas.microsoft.com/office/drawing/2014/main" val="1764785909"/>
                    </a:ext>
                  </a:extLst>
                </a:gridCol>
                <a:gridCol w="2395039">
                  <a:extLst>
                    <a:ext uri="{9D8B030D-6E8A-4147-A177-3AD203B41FA5}">
                      <a16:colId xmlns:a16="http://schemas.microsoft.com/office/drawing/2014/main" val="3000574077"/>
                    </a:ext>
                  </a:extLst>
                </a:gridCol>
              </a:tblGrid>
              <a:tr h="593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Decision-Tree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770"/>
                  </a:ext>
                </a:extLst>
              </a:tr>
              <a:tr h="894984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intuitive and simple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 b="1"/>
                      </a:pPr>
                      <a:r>
                        <a:rPr lang="en-US" dirty="0"/>
                        <a:t>easy to implement for multi-class problem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for Classification and Regression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extremely flexible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lang="en-US" b="1" dirty="0"/>
                        <a:t>high accuracy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interpretable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for both regression and </a:t>
                      </a:r>
                      <a:r>
                        <a:rPr lang="en-US" b="1" dirty="0"/>
                        <a:t>classification problems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395895"/>
                  </a:ext>
                </a:extLst>
              </a:tr>
              <a:tr h="1145241"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sz="1800" b="1"/>
                      </a:pPr>
                      <a:r>
                        <a:rPr lang="en-US" dirty="0"/>
                        <a:t>slow algorithm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Optimal number of neighbors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Imbalanced data causes problems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SzPct val="100000"/>
                        <a:buChar char="•"/>
                        <a:defRPr sz="1800" b="1"/>
                      </a:pPr>
                      <a:r>
                        <a:rPr lang="en-US" dirty="0"/>
                        <a:t>complexity</a:t>
                      </a:r>
                    </a:p>
                    <a:p>
                      <a:pPr marL="228600" indent="-228600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less intuitive</a:t>
                      </a:r>
                    </a:p>
                    <a:p>
                      <a:pPr marL="228600" indent="-228600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time-consuming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473" indent="-180473" algn="l">
                        <a:buSzPct val="100000"/>
                        <a:buChar char="•"/>
                        <a:defRPr sz="1800" b="1"/>
                      </a:pPr>
                      <a:r>
                        <a:rPr lang="en-US" dirty="0"/>
                        <a:t>unstable</a:t>
                      </a:r>
                    </a:p>
                    <a:p>
                      <a:pPr marL="180473" indent="-180473" algn="l">
                        <a:buSzPct val="100000"/>
                        <a:buChar char="•"/>
                        <a:defRPr sz="1800"/>
                      </a:pPr>
                      <a:r>
                        <a:rPr lang="en-US" dirty="0"/>
                        <a:t>tends to overfit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06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11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0CDF6F-9F7F-4391-ABF9-40B7D9CC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15ED2D-1A26-48A6-9CC5-038C5E1E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project we had, and we still have several difficulties.</a:t>
            </a:r>
          </a:p>
          <a:p>
            <a:r>
              <a:rPr lang="en-US" dirty="0"/>
              <a:t>The first difficulty was regarding to the recording of the data, at first, we recorded using Wi-Fi and it didn’t give us the requested results, the solution was the cooperation with Flash Networks.</a:t>
            </a:r>
          </a:p>
          <a:p>
            <a:r>
              <a:rPr lang="en-US" dirty="0"/>
              <a:t>That resulted a second problem, we had to manually use the apps, so the data set it is not large enough in scale. </a:t>
            </a:r>
          </a:p>
          <a:p>
            <a:r>
              <a:rPr lang="en-US" dirty="0"/>
              <a:t>The Pcap4j library retrieve only data up to the TCP layer, so we had to analyze manually that layer (by binary manipulation).</a:t>
            </a:r>
          </a:p>
          <a:p>
            <a:r>
              <a:rPr lang="en-US" dirty="0"/>
              <a:t>The </a:t>
            </a:r>
            <a:r>
              <a:rPr lang="en-US" dirty="0" err="1"/>
              <a:t>Pyton</a:t>
            </a:r>
            <a:r>
              <a:rPr lang="en-US" dirty="0"/>
              <a:t> version is still not a complete system, that is we need to manually feed the ML algorithms.</a:t>
            </a:r>
          </a:p>
          <a:p>
            <a:r>
              <a:rPr lang="en-US" dirty="0"/>
              <a:t>Currently the system run time is not fast enough to run-in real-time platforms.</a:t>
            </a:r>
          </a:p>
        </p:txBody>
      </p:sp>
    </p:spTree>
    <p:extLst>
      <p:ext uri="{BB962C8B-B14F-4D97-AF65-F5344CB8AC3E}">
        <p14:creationId xmlns:p14="http://schemas.microsoft.com/office/powerpoint/2010/main" val="67340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915E63-2F28-4CEB-B1F9-F3519004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F78AB8-9D6C-4741-BAA7-B2876977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many thing to improve the main improvements and further development are mentioned below: </a:t>
            </a:r>
          </a:p>
          <a:p>
            <a:r>
              <a:rPr lang="en-US" dirty="0"/>
              <a:t>Increase</a:t>
            </a:r>
            <a:r>
              <a:rPr lang="he-IL" dirty="0"/>
              <a:t> </a:t>
            </a:r>
            <a:r>
              <a:rPr lang="en-US" dirty="0"/>
              <a:t> the data set at least by factor of 10.</a:t>
            </a:r>
          </a:p>
          <a:p>
            <a:r>
              <a:rPr lang="en-US" dirty="0"/>
              <a:t>Record and analyze 7 more apps.</a:t>
            </a:r>
          </a:p>
          <a:p>
            <a:r>
              <a:rPr lang="en-US" dirty="0"/>
              <a:t>Improve the run time of the system so it will work in real time.</a:t>
            </a:r>
          </a:p>
          <a:p>
            <a:r>
              <a:rPr lang="en-US" dirty="0"/>
              <a:t>Improve the SNI association with the correct application.</a:t>
            </a:r>
          </a:p>
          <a:p>
            <a:r>
              <a:rPr lang="en-US" dirty="0"/>
              <a:t>Create a connection from the recording and the classification system.</a:t>
            </a:r>
          </a:p>
          <a:p>
            <a:r>
              <a:rPr lang="en-US" dirty="0"/>
              <a:t>Automat the recordings of the mobile traffic.</a:t>
            </a:r>
          </a:p>
        </p:txBody>
      </p:sp>
    </p:spTree>
    <p:extLst>
      <p:ext uri="{BB962C8B-B14F-4D97-AF65-F5344CB8AC3E}">
        <p14:creationId xmlns:p14="http://schemas.microsoft.com/office/powerpoint/2010/main" val="29703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B2184F-E461-4225-BBD3-0EBE483A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254000"/>
            <a:ext cx="4266836" cy="949158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US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EE6BA9-D126-4209-A44A-ADD224E5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713297"/>
            <a:ext cx="6372986" cy="4495527"/>
          </a:xfrm>
        </p:spPr>
        <p:txBody>
          <a:bodyPr>
            <a:normAutofit fontScale="25000" lnSpcReduction="20000"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9600" dirty="0"/>
              <a:t>With the increasing proliferation of smartphones, the amount of sensitive data increased drastically.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9600" dirty="0"/>
              <a:t>Numerous studies have shown that encryption isn’t enough to protect entirely confidentiality. In fact, Machine Learning techniques can classify user’s parameter like OS, browser and application.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9600" dirty="0"/>
              <a:t>However, most of these studies deals with Computer traffic. This, raises a fairly critical question: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9600" i="1" dirty="0"/>
              <a:t>“What about Mobile traffic Classification?”</a:t>
            </a:r>
          </a:p>
          <a:p>
            <a:endParaRPr lang="en-US" sz="1600" dirty="0"/>
          </a:p>
        </p:txBody>
      </p:sp>
      <p:pic>
        <p:nvPicPr>
          <p:cNvPr id="5" name="Graphic 37" descr="Graphic 37">
            <a:extLst>
              <a:ext uri="{FF2B5EF4-FFF2-40B4-BE49-F238E27FC236}">
                <a16:creationId xmlns:a16="http://schemas.microsoft.com/office/drawing/2014/main" id="{A4F2083D-7B3A-4E83-81AA-31147E8F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94" y="1203157"/>
            <a:ext cx="3759655" cy="41388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5280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6E45DA-EDAA-47B9-BF11-22AB5E3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4794443" cy="424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present a system to identify the user’s application in a mobile device. </a:t>
            </a:r>
            <a:br>
              <a:rPr lang="en-US" sz="2400" dirty="0"/>
            </a:br>
            <a:r>
              <a:rPr lang="en-US" sz="2400" dirty="0"/>
              <a:t>To achieve this goal, we offer an automated classifier system for</a:t>
            </a:r>
            <a:br>
              <a:rPr lang="en-US" sz="2400" dirty="0"/>
            </a:br>
            <a:r>
              <a:rPr lang="en-US" sz="2400" dirty="0"/>
              <a:t>application-level mobile traffic that is using only the features that remain intact after encryption.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9B26EA7-843F-42A8-927E-51968A24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74" y="1582279"/>
            <a:ext cx="5564264" cy="369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9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72CB8F-F835-41F1-9F08-9A9EEB3E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3200" dirty="0"/>
              <a:t>Related Work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7F1CAC-AEC3-4480-B07E-3A2B9DDD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75" y="1145406"/>
            <a:ext cx="7954296" cy="5069127"/>
          </a:xfrm>
        </p:spPr>
        <p:txBody>
          <a:bodyPr>
            <a:normAutofit/>
          </a:bodyPr>
          <a:lstStyle/>
          <a:p>
            <a:r>
              <a:rPr lang="en-US" sz="2200" dirty="0"/>
              <a:t>Robust Smartphone App Identification Via Encrypted Network Traffic Analysis. </a:t>
            </a:r>
          </a:p>
          <a:p>
            <a:pPr marL="274320" lvl="1" indent="0">
              <a:buNone/>
            </a:pPr>
            <a:r>
              <a:rPr lang="en-US" sz="2000" dirty="0"/>
              <a:t>by </a:t>
            </a:r>
            <a:r>
              <a:rPr lang="it-IT" sz="2000" dirty="0"/>
              <a:t>Vincent F. Taylor, Riccardo Spolaor, Mauro Conti and Ivan Martinovic.</a:t>
            </a:r>
          </a:p>
          <a:p>
            <a:r>
              <a:rPr lang="en-US" sz="2200" dirty="0"/>
              <a:t>Upgraded </a:t>
            </a:r>
            <a:r>
              <a:rPr lang="en-US" sz="2200" dirty="0" err="1"/>
              <a:t>AppScanner</a:t>
            </a:r>
            <a:r>
              <a:rPr lang="en-US" sz="2200" dirty="0"/>
              <a:t> it is a highly-scalable and extensible framework for the fingerprinting and identification of apps from their network traffic.</a:t>
            </a:r>
          </a:p>
          <a:p>
            <a:r>
              <a:rPr lang="en-US" sz="2200" dirty="0"/>
              <a:t>The Dark Side(-Channel) of Mobile Devices: A Survey on Network Traffic Analysis.</a:t>
            </a:r>
          </a:p>
          <a:p>
            <a:pPr marL="274320" lvl="1" indent="0">
              <a:buNone/>
            </a:pPr>
            <a:r>
              <a:rPr lang="en-US" sz="2000" dirty="0"/>
              <a:t>by </a:t>
            </a:r>
            <a:r>
              <a:rPr lang="it-IT" sz="2000" dirty="0"/>
              <a:t>Mauro Conti, QianQian Li, Alberto Maragno, and Riccardo Spolaor.</a:t>
            </a:r>
          </a:p>
          <a:p>
            <a:r>
              <a:rPr lang="en-US" sz="2200" dirty="0"/>
              <a:t>They review the works that contributed to the state of the art of network traffic analysis targeting mobile devices.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999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B59EB6-2F81-46E6-8032-8BA6B14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95548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Objectives</a:t>
            </a:r>
            <a:endParaRPr lang="en-US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BB0BAE-4B70-4B70-B4A9-478CFC16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Find and </a:t>
            </a:r>
            <a:r>
              <a:rPr lang="en-US" dirty="0"/>
              <a:t>extract the most suitable features from the encrypted traffic and create statistical information from those features.</a:t>
            </a:r>
          </a:p>
          <a:p>
            <a:r>
              <a:rPr lang="en-US" sz="2000" dirty="0"/>
              <a:t>Find the best algorithm for d</a:t>
            </a:r>
            <a:r>
              <a:rPr lang="en-US" dirty="0"/>
              <a:t>ealing with that classification problem.</a:t>
            </a:r>
          </a:p>
          <a:p>
            <a:r>
              <a:rPr lang="en-US" dirty="0"/>
              <a:t>Classify 10 different apps.</a:t>
            </a:r>
          </a:p>
          <a:p>
            <a:r>
              <a:rPr lang="en-US" sz="2000" dirty="0"/>
              <a:t>Adjust the system so it will handle real time classification.</a:t>
            </a:r>
            <a:endParaRPr lang="it-IT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A51EB0-CA66-4EA0-8D89-E7FA96C40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096323E-2898-411D-AC02-89270A28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System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821E2C-A73E-4D7C-809C-82D2216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1B212F-F733-42E4-BA25-DE8B5756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מציין מיקום תוכן 2">
            <a:extLst>
              <a:ext uri="{FF2B5EF4-FFF2-40B4-BE49-F238E27FC236}">
                <a16:creationId xmlns:a16="http://schemas.microsoft.com/office/drawing/2014/main" id="{70E8C773-B843-459A-B6FF-72CF3669A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022365"/>
              </p:ext>
            </p:extLst>
          </p:nvPr>
        </p:nvGraphicFramePr>
        <p:xfrm>
          <a:off x="1261872" y="18034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20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2F2D2B-942F-42F7-89FE-699EEB1A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US" sz="3200" dirty="0"/>
              <a:t>Network trace capture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C8A0BE-B3EC-4315-B6B3-54B900C0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404594"/>
            <a:ext cx="6373839" cy="47755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The main feature that distinct our project from previous works is the recording method.</a:t>
            </a:r>
          </a:p>
          <a:p>
            <a:r>
              <a:rPr lang="en-US" sz="2800" dirty="0"/>
              <a:t>We used iPhone 7 and OnePlus 6 to see the results also for IOS and Android devices.</a:t>
            </a:r>
          </a:p>
          <a:p>
            <a:r>
              <a:rPr lang="en-US" sz="2800" dirty="0"/>
              <a:t>We recorded around 3 GB of traffic data as </a:t>
            </a:r>
            <a:r>
              <a:rPr lang="en-US" sz="2800" dirty="0" err="1"/>
              <a:t>Pcap</a:t>
            </a:r>
            <a:r>
              <a:rPr lang="en-US" sz="2800" dirty="0"/>
              <a:t> files.</a:t>
            </a:r>
          </a:p>
          <a:p>
            <a:r>
              <a:rPr lang="en-US" sz="2800" dirty="0"/>
              <a:t>The recording was mad by using the support of Flash Networks Inc.</a:t>
            </a:r>
          </a:p>
          <a:p>
            <a:pPr marL="0" indent="0">
              <a:buNone/>
            </a:pPr>
            <a:r>
              <a:rPr lang="en-US" sz="2600" dirty="0"/>
              <a:t>Flash Networks has the largest market share in the mobile Internet optimization and monetization market with hundreds of deployments, and they provided us their servers and software for research</a:t>
            </a:r>
            <a:r>
              <a:rPr lang="he-IL" sz="2600" dirty="0"/>
              <a:t> 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BD03C68-F29D-4B92-8619-71607C94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265" y="3792365"/>
            <a:ext cx="1951036" cy="1951036"/>
          </a:xfrm>
          <a:prstGeom prst="rect">
            <a:avLst/>
          </a:prstGeom>
        </p:spPr>
      </p:pic>
      <p:graphicFrame>
        <p:nvGraphicFramePr>
          <p:cNvPr id="6" name="מציין מיקום תוכן 2">
            <a:extLst>
              <a:ext uri="{FF2B5EF4-FFF2-40B4-BE49-F238E27FC236}">
                <a16:creationId xmlns:a16="http://schemas.microsoft.com/office/drawing/2014/main" id="{F7B50D97-E1A2-4F3B-8AE0-A889121B7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84660"/>
              </p:ext>
            </p:extLst>
          </p:nvPr>
        </p:nvGraphicFramePr>
        <p:xfrm>
          <a:off x="8085335" y="1404594"/>
          <a:ext cx="2976896" cy="257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39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6DA50B-750B-41EB-9C10-C2AE3FEA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US" sz="3200" dirty="0"/>
              <a:t>Dissecting the data to sessions.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807099D7-79BD-4F08-9A56-31FA22380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719864"/>
              </p:ext>
            </p:extLst>
          </p:nvPr>
        </p:nvGraphicFramePr>
        <p:xfrm>
          <a:off x="1262063" y="1545996"/>
          <a:ext cx="9237290" cy="5203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19724"/>
      </p:ext>
    </p:extLst>
  </p:cSld>
  <p:clrMapOvr>
    <a:masterClrMapping/>
  </p:clrMapOvr>
</p:sld>
</file>

<file path=ppt/theme/theme1.xml><?xml version="1.0" encoding="utf-8"?>
<a:theme xmlns:a="http://schemas.openxmlformats.org/drawingml/2006/main" name="נוף">
  <a:themeElements>
    <a:clrScheme name="נו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נוף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נוף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1317</Words>
  <Application>Microsoft Office PowerPoint</Application>
  <PresentationFormat>מסך רחב</PresentationFormat>
  <Paragraphs>194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8" baseType="lpstr">
      <vt:lpstr>Arial</vt:lpstr>
      <vt:lpstr>Century Schoolbook</vt:lpstr>
      <vt:lpstr>Century Schoolbook (כותרות)</vt:lpstr>
      <vt:lpstr>Courier</vt:lpstr>
      <vt:lpstr>Wingdings 2</vt:lpstr>
      <vt:lpstr>נוף</vt:lpstr>
      <vt:lpstr>Classifier System for  application-level Mobile Traffic  Project defance  Yair Ivgi and Johann Thuillier Supervisor : Dr. Dvir Amit Department of Computer Science Ariel university</vt:lpstr>
      <vt:lpstr>Table of contents  </vt:lpstr>
      <vt:lpstr>Background</vt:lpstr>
      <vt:lpstr>מצגת של PowerPoint‏</vt:lpstr>
      <vt:lpstr>Related Work</vt:lpstr>
      <vt:lpstr>Objectives</vt:lpstr>
      <vt:lpstr>  System Architecture </vt:lpstr>
      <vt:lpstr>Network trace capture </vt:lpstr>
      <vt:lpstr>Dissecting the data to sessions. </vt:lpstr>
      <vt:lpstr>Analyzing the data  </vt:lpstr>
      <vt:lpstr>Features Extraction </vt:lpstr>
      <vt:lpstr>מצגת של PowerPoint‏</vt:lpstr>
      <vt:lpstr>JAVA Machin Learning algorithms   </vt:lpstr>
      <vt:lpstr>Python Machin Learning algorithms   </vt:lpstr>
      <vt:lpstr>Results </vt:lpstr>
      <vt:lpstr>Results from JAVA-ML</vt:lpstr>
      <vt:lpstr>Results using python</vt:lpstr>
      <vt:lpstr>Knn (Scikit-learn) </vt:lpstr>
      <vt:lpstr>Random-forest (Scikit-learn) </vt:lpstr>
      <vt:lpstr>Pros and cons of three best classifiers</vt:lpstr>
      <vt:lpstr>Difficulties </vt:lpstr>
      <vt:lpstr>Future Developments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 System for  application-level Mobile Traffic  Project defance  Yair Ivgi and Johann Thuillier Supervisor : Dr. Dvir Amit Department of Computer Science Ariel university</dc:title>
  <dc:creator>yair ivgi</dc:creator>
  <cp:lastModifiedBy>yair ivgi</cp:lastModifiedBy>
  <cp:revision>40</cp:revision>
  <dcterms:created xsi:type="dcterms:W3CDTF">2019-09-03T13:34:56Z</dcterms:created>
  <dcterms:modified xsi:type="dcterms:W3CDTF">2019-09-04T05:38:27Z</dcterms:modified>
</cp:coreProperties>
</file>