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8" r:id="rId4"/>
    <p:sldId id="264" r:id="rId5"/>
    <p:sldId id="265" r:id="rId6"/>
    <p:sldId id="259" r:id="rId7"/>
    <p:sldId id="262" r:id="rId8"/>
    <p:sldId id="260" r:id="rId9"/>
    <p:sldId id="261" r:id="rId10"/>
    <p:sldId id="26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37" autoAdjust="0"/>
    <p:restoredTop sz="94660"/>
  </p:normalViewPr>
  <p:slideViewPr>
    <p:cSldViewPr>
      <p:cViewPr varScale="1">
        <p:scale>
          <a:sx n="65" d="100"/>
          <a:sy n="65" d="100"/>
        </p:scale>
        <p:origin x="-151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F9E8C0-6E69-49DB-B38F-191FF7568B9D}" type="datetimeFigureOut">
              <a:rPr lang="es-ES" smtClean="0"/>
              <a:pPr/>
              <a:t>13/12/2020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DB1CA8-B1EE-42CB-9374-AF5B4350D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8/05/21/an-opencv-barcode-and-qr-code-scanner-with-zbar/" TargetMode="External"/><Relationship Id="rId2" Type="http://schemas.openxmlformats.org/officeDocument/2006/relationships/hyperlink" Target="https://kalebujordan.com/reading-bar-codes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reading-generating-qr-codes-python-using-qrtools/" TargetMode="External"/><Relationship Id="rId5" Type="http://schemas.openxmlformats.org/officeDocument/2006/relationships/hyperlink" Target="https://github.com/nayuki/QR-Code-generator" TargetMode="External"/><Relationship Id="rId4" Type="http://schemas.openxmlformats.org/officeDocument/2006/relationships/hyperlink" Target="https://www.researchgate.net/publication/271098121_An_introduction_to_using_QR_codes_in_scholarly_journ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Qr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generator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,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reader</a:t>
            </a:r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and </a:t>
            </a:r>
            <a:r>
              <a:rPr lang="es-ES" sz="5400" cap="none" dirty="0" err="1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comparator</a:t>
            </a:r>
            <a:endParaRPr lang="es-ES" sz="5400" cap="none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000760" y="5214950"/>
            <a:ext cx="2914648" cy="1454624"/>
          </a:xfrm>
        </p:spPr>
        <p:txBody>
          <a:bodyPr>
            <a:normAutofit/>
          </a:bodyPr>
          <a:lstStyle/>
          <a:p>
            <a:r>
              <a:rPr lang="es-ES" sz="1800" dirty="0" err="1" smtClean="0"/>
              <a:t>Yaiza</a:t>
            </a:r>
            <a:r>
              <a:rPr lang="es-ES" sz="1800" dirty="0" smtClean="0"/>
              <a:t> Rubio </a:t>
            </a:r>
            <a:r>
              <a:rPr lang="es-ES" sz="1800" dirty="0" err="1" smtClean="0"/>
              <a:t>Chavida</a:t>
            </a:r>
            <a:endParaRPr lang="es-ES" sz="1800" dirty="0" smtClean="0"/>
          </a:p>
          <a:p>
            <a:r>
              <a:rPr lang="es-ES" sz="1800" dirty="0" err="1" smtClean="0"/>
              <a:t>Fidan</a:t>
            </a:r>
            <a:r>
              <a:rPr lang="es-ES" sz="1800" dirty="0" smtClean="0"/>
              <a:t> </a:t>
            </a:r>
            <a:r>
              <a:rPr lang="es-ES" sz="1800" dirty="0" err="1" smtClean="0"/>
              <a:t>Rustambayli</a:t>
            </a:r>
            <a:endParaRPr lang="es-ES" sz="1800" dirty="0" smtClean="0"/>
          </a:p>
          <a:p>
            <a:r>
              <a:rPr lang="es-ES" sz="1800" dirty="0" smtClean="0"/>
              <a:t>Hugo </a:t>
            </a:r>
            <a:r>
              <a:rPr lang="es-ES" sz="1800" dirty="0" err="1" smtClean="0"/>
              <a:t>Cortier</a:t>
            </a:r>
            <a:endParaRPr lang="es-ES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500166" y="3929066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Digital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Image</a:t>
            </a:r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Processing</a:t>
            </a:r>
            <a:r>
              <a:rPr lang="es-E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project</a:t>
            </a:r>
            <a:endParaRPr lang="es-E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1071546"/>
            <a:ext cx="808266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96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THANK YOU</a:t>
            </a:r>
            <a:endParaRPr lang="es-ES" sz="96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026" name="Picture 2" descr="A List of Over 100 Awesome Essential Questions Examples by Subject –  Wabisabi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6008804" cy="2143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14348" y="285728"/>
            <a:ext cx="7571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PROBLEM IT SOLVES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28596" y="3286124"/>
            <a:ext cx="5147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MOTIVATION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14282" y="1357298"/>
            <a:ext cx="8501122" cy="1643074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Control which people have entered to some place and at what time they did it. </a:t>
            </a:r>
          </a:p>
          <a:p>
            <a:pPr>
              <a:buFontTx/>
              <a:buChar char="-"/>
            </a:pPr>
            <a:r>
              <a:rPr lang="en-US" dirty="0"/>
              <a:t> P</a:t>
            </a:r>
            <a:r>
              <a:rPr lang="en-US" dirty="0" smtClean="0"/>
              <a:t>revent people entering the rooms without belonging to the university.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Control people who have been together in some place.  (COVID-19</a:t>
            </a:r>
            <a:r>
              <a:rPr lang="en-US" dirty="0"/>
              <a:t>)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42910" y="4357694"/>
            <a:ext cx="3857652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QR </a:t>
            </a:r>
            <a:r>
              <a:rPr lang="es-ES" dirty="0" err="1" smtClean="0"/>
              <a:t>images</a:t>
            </a:r>
            <a:r>
              <a:rPr lang="es-ES" dirty="0" smtClean="0"/>
              <a:t> and new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analysing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softwares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857224" y="6143644"/>
            <a:ext cx="7215238" cy="500066"/>
          </a:xfrm>
          <a:prstGeom prst="round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 smtClean="0"/>
              <a:t>Join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new 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in particular.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6357950" y="3500438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Generate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6357950" y="4357694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Compare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6215074" y="5286388"/>
            <a:ext cx="1714512" cy="64294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Decode</a:t>
            </a:r>
            <a:endParaRPr lang="es-ES" dirty="0"/>
          </a:p>
        </p:txBody>
      </p:sp>
      <p:sp>
        <p:nvSpPr>
          <p:cNvPr id="21" name="20 Flecha derecha"/>
          <p:cNvSpPr/>
          <p:nvPr/>
        </p:nvSpPr>
        <p:spPr>
          <a:xfrm rot="20287560">
            <a:off x="5017978" y="4196469"/>
            <a:ext cx="893993" cy="265895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derecha"/>
          <p:cNvSpPr/>
          <p:nvPr/>
        </p:nvSpPr>
        <p:spPr>
          <a:xfrm>
            <a:off x="5000628" y="4786322"/>
            <a:ext cx="857256" cy="285752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 rot="705275">
            <a:off x="5147510" y="5359514"/>
            <a:ext cx="746969" cy="282376"/>
          </a:xfrm>
          <a:prstGeom prst="rightArrow">
            <a:avLst/>
          </a:prstGeom>
          <a:ln w="2857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71604" y="500042"/>
            <a:ext cx="62824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METHODOLOGY 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 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RESULTS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571604" y="3143248"/>
            <a:ext cx="6143668" cy="857256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 DIVIDE THE CODE IN THREE DIFFERENT PARTS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71538" y="4714884"/>
            <a:ext cx="7429552" cy="1857388"/>
          </a:xfrm>
          <a:prstGeom prst="roundRect">
            <a:avLst/>
          </a:prstGeom>
          <a:ln w="571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Assign each person a QR code with their personal data inside.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 Compare the QR of this person with the database and give an access to the person to enter if it finds matching </a:t>
            </a:r>
            <a:r>
              <a:rPr lang="en-US" dirty="0" smtClean="0"/>
              <a:t>information to allow </a:t>
            </a:r>
            <a:r>
              <a:rPr lang="en-US" dirty="0" smtClean="0"/>
              <a:t>or deny request.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And decode QR to save information. Add data to the matching name (</a:t>
            </a:r>
            <a:r>
              <a:rPr lang="en-US" dirty="0" err="1" smtClean="0"/>
              <a:t>date,time,participation</a:t>
            </a:r>
            <a:r>
              <a:rPr lang="en-US" dirty="0" smtClean="0"/>
              <a:t>.) </a:t>
            </a:r>
            <a:endParaRPr lang="es-ES" dirty="0"/>
          </a:p>
        </p:txBody>
      </p:sp>
      <p:sp>
        <p:nvSpPr>
          <p:cNvPr id="7" name="6 Flecha derecha"/>
          <p:cNvSpPr/>
          <p:nvPr/>
        </p:nvSpPr>
        <p:spPr>
          <a:xfrm rot="5400000">
            <a:off x="4428868" y="4000760"/>
            <a:ext cx="500322" cy="785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1</a:t>
            </a:r>
            <a:endParaRPr lang="es-ES" sz="6000" dirty="0"/>
          </a:p>
        </p:txBody>
      </p:sp>
      <p:sp>
        <p:nvSpPr>
          <p:cNvPr id="3" name="2 Rectángulo"/>
          <p:cNvSpPr/>
          <p:nvPr/>
        </p:nvSpPr>
        <p:spPr>
          <a:xfrm>
            <a:off x="1857356" y="1428736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 Assign each person a QR code with their personal data inside  </a:t>
            </a:r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2143108" y="714356"/>
            <a:ext cx="61542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GENERATE A QR</a:t>
            </a:r>
            <a:endParaRPr lang="es-E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9218" name="Picture 2" descr="https://lh6.googleusercontent.com/lsGk8XlXRvI497VNkmm2P-ynjFL9VHS7Pj9yZuhD-xhuhMSCTPEeaker7Bfh-RyqCahYYYcxBZhYu4QCUwSzHFWcbwG5WYxtnItwua_N1pygZCpcKxh1eTMZMhWqOg5mK0opVkI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5886450" cy="2295526"/>
          </a:xfrm>
          <a:prstGeom prst="rect">
            <a:avLst/>
          </a:prstGeom>
          <a:noFill/>
        </p:spPr>
      </p:pic>
      <p:pic>
        <p:nvPicPr>
          <p:cNvPr id="9220" name="Picture 4" descr="https://lh3.googleusercontent.com/ogtDGtDWIE4T3ItvE6x8h2Yi3eKXE-bqXHuFoIe8oYwh-SCRbzhBy21uMo-Jp6UH-P4UXCZBVvwY63eWSMcZSJKWraIH_Lul8OMMpUVwvc20nbW-Jdy7Eaq-I_K0zsi63D3-Ou3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429264"/>
            <a:ext cx="3914775" cy="1123950"/>
          </a:xfrm>
          <a:prstGeom prst="rect">
            <a:avLst/>
          </a:prstGeom>
          <a:noFill/>
        </p:spPr>
      </p:pic>
      <p:pic>
        <p:nvPicPr>
          <p:cNvPr id="9222" name="Picture 6" descr="https://lh4.googleusercontent.com/_cAuXxhougXzObEd8vE8lEMz95HrKP1ELM4LQw_z0YXP6pi0PesJS1b3kiJYyIdVsh9890QoC21QymocmZ9mchpurvIKON1uZh3R7lrwGjeLU1LKeXLs0VczhEWkUpmzNRoRxfEQ"/>
          <p:cNvPicPr>
            <a:picLocks noChangeAspect="1" noChangeArrowheads="1"/>
          </p:cNvPicPr>
          <p:nvPr/>
        </p:nvPicPr>
        <p:blipFill>
          <a:blip r:embed="rId4"/>
          <a:srcRect t="10186" b="6414"/>
          <a:stretch>
            <a:fillRect/>
          </a:stretch>
        </p:blipFill>
        <p:spPr bwMode="auto">
          <a:xfrm>
            <a:off x="6357950" y="4155286"/>
            <a:ext cx="2297007" cy="2488424"/>
          </a:xfrm>
          <a:prstGeom prst="rect">
            <a:avLst/>
          </a:prstGeom>
          <a:noFill/>
        </p:spPr>
      </p:pic>
      <p:pic>
        <p:nvPicPr>
          <p:cNvPr id="9224" name="Picture 8" descr="https://lh6.googleusercontent.com/_Rn06LdC2YHiLrTCzxlrNSKbf3RBr1pD2I9ZJD0ddcgGyQNXbzn5x4KQ0aZMXfgLe-G3lz5XvYlCZcXLPwzY1dQHR_SEPZd3IGjicnOUXzU18LIpgyULEg25GuU74hxmEsVINVS_"/>
          <p:cNvPicPr>
            <a:picLocks noChangeAspect="1" noChangeArrowheads="1"/>
          </p:cNvPicPr>
          <p:nvPr/>
        </p:nvPicPr>
        <p:blipFill>
          <a:blip r:embed="rId5" cstate="print"/>
          <a:srcRect t="23118" b="28994"/>
          <a:stretch>
            <a:fillRect/>
          </a:stretch>
        </p:blipFill>
        <p:spPr bwMode="auto">
          <a:xfrm>
            <a:off x="7215206" y="1785926"/>
            <a:ext cx="1724389" cy="1785974"/>
          </a:xfrm>
          <a:prstGeom prst="rect">
            <a:avLst/>
          </a:prstGeom>
          <a:noFill/>
        </p:spPr>
      </p:pic>
      <p:sp>
        <p:nvSpPr>
          <p:cNvPr id="11" name="10 Flecha derecha"/>
          <p:cNvSpPr/>
          <p:nvPr/>
        </p:nvSpPr>
        <p:spPr>
          <a:xfrm rot="5400000">
            <a:off x="2892951" y="4893735"/>
            <a:ext cx="500322" cy="42837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derecha"/>
          <p:cNvSpPr/>
          <p:nvPr/>
        </p:nvSpPr>
        <p:spPr>
          <a:xfrm rot="20414379">
            <a:off x="5558377" y="5715542"/>
            <a:ext cx="500322" cy="42837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17580579">
            <a:off x="6617033" y="3385918"/>
            <a:ext cx="500322" cy="42837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42910" y="714356"/>
            <a:ext cx="1071570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2</a:t>
            </a:r>
            <a:endParaRPr lang="es-ES" sz="6000" dirty="0"/>
          </a:p>
        </p:txBody>
      </p:sp>
      <p:sp>
        <p:nvSpPr>
          <p:cNvPr id="3" name="2 Rectángulo"/>
          <p:cNvSpPr/>
          <p:nvPr/>
        </p:nvSpPr>
        <p:spPr>
          <a:xfrm>
            <a:off x="2000232" y="571480"/>
            <a:ext cx="650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	Compare the QR of this person with the database and give an access to the person to enter if it finds matching information.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00034" y="285749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sz="2400" dirty="0" smtClean="0"/>
              <a:t> Allow or deny request. </a:t>
            </a:r>
          </a:p>
        </p:txBody>
      </p:sp>
      <p:pic>
        <p:nvPicPr>
          <p:cNvPr id="8194" name="Picture 2" descr="https://lh6.googleusercontent.com/yTQZIOaPsXUq66qKJ-2daq3R_eL5sY9hj6OpX3YAt0o2lxhAJw-qCh1l7EK6agU6AplnUYOmcQAGHdyl-0UyVTNlA-K1RG33jOvxP1fJUSEykMCsTjLm3KhfkuC6WhqvKHdCAGb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5886450" cy="333375"/>
          </a:xfrm>
          <a:prstGeom prst="rect">
            <a:avLst/>
          </a:prstGeom>
          <a:noFill/>
        </p:spPr>
      </p:pic>
      <p:pic>
        <p:nvPicPr>
          <p:cNvPr id="8196" name="Picture 4" descr="https://lh4.googleusercontent.com/l0DZ8femDVs6a4wKH9YJX_4bCE226jX19e-9OR0jCUg8_iAwBU12ATsiwO62PsWVZzS8IbE4BJbMMtKGeF1R_EGNQ0EWTeyAtY1H6WDiA5SsZpcVomvkalrUAKELz2NBc3qAC0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357562"/>
            <a:ext cx="4752975" cy="485775"/>
          </a:xfrm>
          <a:prstGeom prst="rect">
            <a:avLst/>
          </a:prstGeom>
          <a:noFill/>
        </p:spPr>
      </p:pic>
      <p:sp>
        <p:nvSpPr>
          <p:cNvPr id="7" name="6 Elipse"/>
          <p:cNvSpPr/>
          <p:nvPr/>
        </p:nvSpPr>
        <p:spPr>
          <a:xfrm>
            <a:off x="785786" y="4143380"/>
            <a:ext cx="1071570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smtClean="0"/>
              <a:t>3</a:t>
            </a:r>
            <a:endParaRPr lang="es-ES" sz="6000" dirty="0"/>
          </a:p>
        </p:txBody>
      </p:sp>
      <p:sp>
        <p:nvSpPr>
          <p:cNvPr id="8" name="7 Rectángulo"/>
          <p:cNvSpPr/>
          <p:nvPr/>
        </p:nvSpPr>
        <p:spPr>
          <a:xfrm>
            <a:off x="2071670" y="4286256"/>
            <a:ext cx="6643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 smtClean="0"/>
              <a:t>	Decode QR to save information. Add data to the matching name (date, time, participation)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928794" y="500042"/>
            <a:ext cx="557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BACKGROUND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785786" y="2000240"/>
            <a:ext cx="7715304" cy="4071966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have looked for different programs that have been tested and we will take them as a reference to learn different things from them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 Different </a:t>
            </a:r>
            <a:r>
              <a:rPr lang="en-US" dirty="0" smtClean="0">
                <a:solidFill>
                  <a:schemeClr val="bg1"/>
                </a:solidFill>
              </a:rPr>
              <a:t>examples in different languages in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. [4]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Recent </a:t>
            </a:r>
            <a:r>
              <a:rPr lang="en-US" dirty="0" smtClean="0">
                <a:solidFill>
                  <a:schemeClr val="bg1"/>
                </a:solidFill>
              </a:rPr>
              <a:t>report explaining how to read and generate different QR codes using python, </a:t>
            </a:r>
            <a:r>
              <a:rPr lang="en-US" dirty="0" err="1" smtClean="0">
                <a:solidFill>
                  <a:schemeClr val="bg1"/>
                </a:solidFill>
              </a:rPr>
              <a:t>qrtools</a:t>
            </a:r>
            <a:r>
              <a:rPr lang="en-US" dirty="0" smtClean="0">
                <a:solidFill>
                  <a:schemeClr val="bg1"/>
                </a:solidFill>
              </a:rPr>
              <a:t> library. </a:t>
            </a:r>
            <a:r>
              <a:rPr lang="en-US" dirty="0" smtClean="0">
                <a:solidFill>
                  <a:schemeClr val="bg1"/>
                </a:solidFill>
              </a:rPr>
              <a:t> [5]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Zbar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library and ways to install it. </a:t>
            </a:r>
            <a:r>
              <a:rPr lang="en-US" dirty="0" smtClean="0">
                <a:solidFill>
                  <a:schemeClr val="bg1"/>
                </a:solidFill>
              </a:rPr>
              <a:t>[2]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V</a:t>
            </a:r>
            <a:r>
              <a:rPr lang="en-US" dirty="0" smtClean="0">
                <a:solidFill>
                  <a:schemeClr val="bg1"/>
                </a:solidFill>
              </a:rPr>
              <a:t>ideo </a:t>
            </a:r>
            <a:r>
              <a:rPr lang="en-US" dirty="0" smtClean="0">
                <a:solidFill>
                  <a:schemeClr val="bg1"/>
                </a:solidFill>
              </a:rPr>
              <a:t>that explains the  relevant parts of the QR code, its size and discusses how much data a QR-code can hold. </a:t>
            </a:r>
            <a:r>
              <a:rPr lang="en-US" dirty="0" smtClean="0">
                <a:solidFill>
                  <a:schemeClr val="bg1"/>
                </a:solidFill>
              </a:rPr>
              <a:t>[6]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0100" y="500042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HINTS FOR FUTURE</a:t>
            </a:r>
          </a:p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RESEARCH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14282" y="2143116"/>
            <a:ext cx="2214578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GENERATE QR AND SAVE IT AS AN IMAGE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143240" y="2786058"/>
            <a:ext cx="2143140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SCAN QR</a:t>
            </a:r>
          </a:p>
          <a:p>
            <a:pPr algn="ctr"/>
            <a:r>
              <a:rPr lang="es-ES" dirty="0" smtClean="0"/>
              <a:t>FROM USER MOBILE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929322" y="2285992"/>
            <a:ext cx="1562112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COMPARE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7429520" y="3857628"/>
            <a:ext cx="1481150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ACCESS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6429388" y="5286388"/>
            <a:ext cx="1643074" cy="1285884"/>
          </a:xfrm>
          <a:prstGeom prst="round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SAVE DATA</a:t>
            </a:r>
            <a:endParaRPr lang="es-ES" dirty="0"/>
          </a:p>
        </p:txBody>
      </p:sp>
      <p:sp>
        <p:nvSpPr>
          <p:cNvPr id="9" name="8 Flecha arriba"/>
          <p:cNvSpPr/>
          <p:nvPr/>
        </p:nvSpPr>
        <p:spPr>
          <a:xfrm rot="7190152">
            <a:off x="2572258" y="2358313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rriba"/>
          <p:cNvSpPr/>
          <p:nvPr/>
        </p:nvSpPr>
        <p:spPr>
          <a:xfrm rot="3899522">
            <a:off x="5279216" y="2273296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rriba"/>
          <p:cNvSpPr/>
          <p:nvPr/>
        </p:nvSpPr>
        <p:spPr>
          <a:xfrm rot="8549951">
            <a:off x="8001547" y="2929817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rriba"/>
          <p:cNvSpPr/>
          <p:nvPr/>
        </p:nvSpPr>
        <p:spPr>
          <a:xfrm rot="12893027">
            <a:off x="8207874" y="5382804"/>
            <a:ext cx="539175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2928926" y="2571744"/>
            <a:ext cx="2643206" cy="1571636"/>
          </a:xfrm>
          <a:prstGeom prst="ellipse">
            <a:avLst/>
          </a:prstGeom>
          <a:solidFill>
            <a:srgbClr val="FF0000">
              <a:alpha val="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142844" y="4180344"/>
            <a:ext cx="6429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 </a:t>
            </a:r>
            <a:r>
              <a:rPr lang="es-ES" sz="2400" dirty="0" err="1" smtClean="0"/>
              <a:t>Implement</a:t>
            </a:r>
            <a:r>
              <a:rPr lang="es-ES" sz="2400" dirty="0" smtClean="0"/>
              <a:t> a </a:t>
            </a:r>
            <a:r>
              <a:rPr lang="es-ES" sz="2400" dirty="0" err="1" smtClean="0"/>
              <a:t>way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scan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image</a:t>
            </a:r>
            <a:r>
              <a:rPr lang="es-ES" sz="2400" dirty="0" smtClean="0"/>
              <a:t> in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computer</a:t>
            </a:r>
            <a:r>
              <a:rPr lang="es-ES" sz="2400" dirty="0" smtClean="0"/>
              <a:t> </a:t>
            </a:r>
          </a:p>
          <a:p>
            <a:pPr>
              <a:buFontTx/>
              <a:buChar char="-"/>
            </a:pPr>
            <a:r>
              <a:rPr lang="es-ES" sz="2400" dirty="0" smtClean="0"/>
              <a:t>   </a:t>
            </a:r>
            <a:r>
              <a:rPr lang="es-ES" sz="2400" dirty="0" err="1" smtClean="0"/>
              <a:t>Add</a:t>
            </a:r>
            <a:r>
              <a:rPr lang="es-ES" sz="2400" dirty="0" smtClean="0"/>
              <a:t> </a:t>
            </a:r>
            <a:r>
              <a:rPr lang="es-ES" sz="2400" dirty="0" err="1" smtClean="0"/>
              <a:t>encryptation</a:t>
            </a:r>
            <a:r>
              <a:rPr lang="es-ES" sz="2400" dirty="0" smtClean="0"/>
              <a:t> </a:t>
            </a:r>
            <a:r>
              <a:rPr lang="es-ES" sz="2400" dirty="0" err="1" smtClean="0"/>
              <a:t>methods</a:t>
            </a:r>
            <a:r>
              <a:rPr lang="es-ES" sz="2400" dirty="0" smtClean="0"/>
              <a:t>.</a:t>
            </a:r>
          </a:p>
          <a:p>
            <a:pPr>
              <a:buFontTx/>
              <a:buChar char="-"/>
            </a:pPr>
            <a:r>
              <a:rPr lang="es-ES" sz="2400" dirty="0" smtClean="0"/>
              <a:t>    </a:t>
            </a:r>
            <a:r>
              <a:rPr lang="es-ES" sz="2400" dirty="0" err="1" smtClean="0"/>
              <a:t>Connect</a:t>
            </a:r>
            <a:r>
              <a:rPr lang="es-ES" sz="2400" dirty="0" smtClean="0"/>
              <a:t> </a:t>
            </a:r>
            <a:r>
              <a:rPr lang="es-ES" sz="2400" dirty="0" err="1" smtClean="0"/>
              <a:t>this</a:t>
            </a:r>
            <a:r>
              <a:rPr lang="es-ES" sz="2400" dirty="0" smtClean="0"/>
              <a:t>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automatic</a:t>
            </a:r>
            <a:r>
              <a:rPr lang="es-ES" sz="2400" dirty="0" smtClean="0"/>
              <a:t> </a:t>
            </a:r>
            <a:r>
              <a:rPr lang="es-ES" sz="2400" dirty="0" err="1" smtClean="0"/>
              <a:t>door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lock</a:t>
            </a:r>
            <a:r>
              <a:rPr lang="es-ES" sz="2400" dirty="0" smtClean="0"/>
              <a:t> and </a:t>
            </a:r>
            <a:r>
              <a:rPr lang="es-ES" sz="2400" dirty="0" err="1" smtClean="0"/>
              <a:t>unlock</a:t>
            </a:r>
            <a:r>
              <a:rPr lang="es-ES" sz="2400" dirty="0" smtClean="0"/>
              <a:t>. </a:t>
            </a:r>
            <a:endParaRPr lang="es-ES" sz="2400" dirty="0" smtClean="0"/>
          </a:p>
          <a:p>
            <a:r>
              <a:rPr lang="en-US" sz="2400" dirty="0" smtClean="0"/>
              <a:t>-    Improve the </a:t>
            </a:r>
            <a:r>
              <a:rPr lang="en-US" sz="2400" dirty="0" smtClean="0"/>
              <a:t>admission part dividing people in </a:t>
            </a:r>
            <a:r>
              <a:rPr lang="en-US" sz="2400" dirty="0" smtClean="0"/>
              <a:t>different </a:t>
            </a:r>
            <a:r>
              <a:rPr lang="en-US" sz="2400" dirty="0" smtClean="0"/>
              <a:t>timetables.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642918"/>
            <a:ext cx="7936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FINAL CONCLUSIONS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428596" y="1643050"/>
            <a:ext cx="4500594" cy="278608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Chosing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appropiate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environment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Analyzing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the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different</a:t>
            </a:r>
            <a:r>
              <a:rPr lang="es-ES" sz="2000" dirty="0" smtClean="0">
                <a:solidFill>
                  <a:schemeClr val="bg1"/>
                </a:solidFill>
              </a:rPr>
              <a:t>  </a:t>
            </a:r>
            <a:r>
              <a:rPr lang="es-ES" sz="2000" dirty="0" err="1" smtClean="0">
                <a:solidFill>
                  <a:schemeClr val="bg1"/>
                </a:solidFill>
              </a:rPr>
              <a:t>functions</a:t>
            </a:r>
            <a:r>
              <a:rPr lang="es-ES" sz="2000" dirty="0" smtClean="0">
                <a:solidFill>
                  <a:schemeClr val="bg1"/>
                </a:solidFill>
              </a:rPr>
              <a:t> of </a:t>
            </a:r>
            <a:r>
              <a:rPr lang="es-ES" sz="2000" dirty="0" err="1" smtClean="0">
                <a:solidFill>
                  <a:schemeClr val="bg1"/>
                </a:solidFill>
              </a:rPr>
              <a:t>libraries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es-ES" sz="2000" dirty="0" smtClean="0">
                <a:solidFill>
                  <a:schemeClr val="bg1"/>
                </a:solidFill>
              </a:rPr>
              <a:t> A bit of </a:t>
            </a:r>
            <a:r>
              <a:rPr lang="es-ES" sz="2000" dirty="0" err="1" smtClean="0">
                <a:solidFill>
                  <a:schemeClr val="bg1"/>
                </a:solidFill>
              </a:rPr>
              <a:t>confusion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joining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different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parts</a:t>
            </a:r>
            <a:r>
              <a:rPr lang="es-ES" sz="20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FontTx/>
              <a:buChar char="-"/>
            </a:pP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857720" y="3071810"/>
            <a:ext cx="4071998" cy="30003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s-ES" sz="2400" dirty="0" smtClean="0"/>
              <a:t> </a:t>
            </a:r>
            <a:r>
              <a:rPr lang="en-GB" sz="2400" dirty="0" smtClean="0"/>
              <a:t>Good</a:t>
            </a:r>
            <a:r>
              <a:rPr lang="es-ES" sz="2400" dirty="0" smtClean="0"/>
              <a:t> </a:t>
            </a:r>
            <a:r>
              <a:rPr lang="es-ES" sz="2400" dirty="0" err="1" smtClean="0"/>
              <a:t>results</a:t>
            </a:r>
            <a:r>
              <a:rPr lang="es-ES" sz="2400" dirty="0" smtClean="0"/>
              <a:t>.</a:t>
            </a:r>
          </a:p>
          <a:p>
            <a:pPr algn="ctr">
              <a:buFontTx/>
              <a:buChar char="-"/>
            </a:pPr>
            <a:r>
              <a:rPr lang="es-ES" sz="2400" dirty="0" smtClean="0"/>
              <a:t> </a:t>
            </a:r>
            <a:r>
              <a:rPr lang="es-ES" sz="2400" dirty="0" err="1" smtClean="0"/>
              <a:t>Learning</a:t>
            </a:r>
            <a:r>
              <a:rPr lang="es-ES" sz="2400" dirty="0" smtClean="0"/>
              <a:t> </a:t>
            </a:r>
            <a:r>
              <a:rPr lang="es-ES" sz="2400" dirty="0" err="1" smtClean="0"/>
              <a:t>objectives</a:t>
            </a:r>
            <a:r>
              <a:rPr lang="es-ES" sz="2400" dirty="0" smtClean="0"/>
              <a:t> </a:t>
            </a:r>
            <a:r>
              <a:rPr lang="en-GB" sz="2400" dirty="0" smtClean="0"/>
              <a:t>achieved</a:t>
            </a:r>
            <a:r>
              <a:rPr lang="es-ES" sz="2400" dirty="0" smtClean="0"/>
              <a:t>.</a:t>
            </a:r>
          </a:p>
          <a:p>
            <a:pPr algn="ctr">
              <a:buFontTx/>
              <a:buChar char="-"/>
            </a:pPr>
            <a:r>
              <a:rPr lang="es-ES" sz="2400" dirty="0" smtClean="0"/>
              <a:t> Complete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almost</a:t>
            </a:r>
            <a:r>
              <a:rPr lang="es-ES" sz="2400" dirty="0" smtClean="0"/>
              <a:t> done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4643406" y="1857364"/>
            <a:ext cx="450059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SOME DIFFICULTIES</a:t>
            </a:r>
          </a:p>
          <a:p>
            <a:pPr algn="ctr"/>
            <a:r>
              <a:rPr lang="es-E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PRESENTED</a:t>
            </a:r>
            <a:endParaRPr lang="es-E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00628" y="6072206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E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ACHIEVEMENTS</a:t>
            </a:r>
            <a:endParaRPr lang="es-E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170" name="Picture 2" descr="Advantages and Disadvantages of Buying A Business - Acquasis Capi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3929058" cy="1964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28860" y="285728"/>
            <a:ext cx="4762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REFERENCES</a:t>
            </a:r>
            <a:endParaRPr lang="es-E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1142984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[1] </a:t>
            </a:r>
            <a:r>
              <a:rPr lang="es-ES" dirty="0" err="1" smtClean="0">
                <a:solidFill>
                  <a:schemeClr val="bg1"/>
                </a:solidFill>
              </a:rPr>
              <a:t>Kalebu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Jordan</a:t>
            </a:r>
            <a:r>
              <a:rPr lang="es-ES" dirty="0" smtClean="0">
                <a:solidFill>
                  <a:schemeClr val="bg1"/>
                </a:solidFill>
              </a:rPr>
              <a:t>. </a:t>
            </a:r>
            <a:r>
              <a:rPr lang="es-ES" dirty="0" err="1" smtClean="0">
                <a:solidFill>
                  <a:schemeClr val="bg1"/>
                </a:solidFill>
              </a:rPr>
              <a:t>Become</a:t>
            </a:r>
            <a:r>
              <a:rPr lang="es-ES" dirty="0" smtClean="0">
                <a:solidFill>
                  <a:schemeClr val="bg1"/>
                </a:solidFill>
              </a:rPr>
              <a:t> a pro </a:t>
            </a:r>
            <a:r>
              <a:rPr lang="es-ES" dirty="0" err="1" smtClean="0">
                <a:solidFill>
                  <a:schemeClr val="bg1"/>
                </a:solidFill>
              </a:rPr>
              <a:t>python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developeer</a:t>
            </a:r>
            <a:r>
              <a:rPr lang="es-ES" dirty="0" smtClean="0">
                <a:solidFill>
                  <a:schemeClr val="bg1"/>
                </a:solidFill>
              </a:rPr>
              <a:t> (2017).</a:t>
            </a:r>
            <a:r>
              <a:rPr lang="es-ES" u="sng" dirty="0" smtClean="0">
                <a:solidFill>
                  <a:schemeClr val="bg1"/>
                </a:solidFill>
              </a:rPr>
              <a:t> </a:t>
            </a:r>
            <a:endParaRPr lang="es-ES" u="sng" dirty="0" smtClean="0">
              <a:solidFill>
                <a:schemeClr val="bg1"/>
              </a:solidFill>
            </a:endParaRPr>
          </a:p>
          <a:p>
            <a:r>
              <a:rPr lang="es-E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s-ES" u="sng" dirty="0" smtClean="0">
                <a:solidFill>
                  <a:schemeClr val="bg1"/>
                </a:solidFill>
                <a:hlinkClick r:id="rId2"/>
              </a:rPr>
              <a:t>://kalebujordan.com/reading-bar-codes-python/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[2] Adrian </a:t>
            </a:r>
            <a:r>
              <a:rPr lang="es-ES" dirty="0" err="1" smtClean="0">
                <a:solidFill>
                  <a:schemeClr val="bg1"/>
                </a:solidFill>
              </a:rPr>
              <a:t>Rosebrock</a:t>
            </a:r>
            <a:r>
              <a:rPr lang="es-ES" dirty="0" smtClean="0">
                <a:solidFill>
                  <a:schemeClr val="bg1"/>
                </a:solidFill>
              </a:rPr>
              <a:t>.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Open CV </a:t>
            </a:r>
            <a:r>
              <a:rPr lang="es-ES" dirty="0" err="1" smtClean="0">
                <a:solidFill>
                  <a:schemeClr val="bg1"/>
                </a:solidFill>
              </a:rPr>
              <a:t>barcode</a:t>
            </a:r>
            <a:r>
              <a:rPr lang="es-ES" dirty="0" smtClean="0">
                <a:solidFill>
                  <a:schemeClr val="bg1"/>
                </a:solidFill>
              </a:rPr>
              <a:t> and QR </a:t>
            </a:r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 scanner </a:t>
            </a:r>
            <a:r>
              <a:rPr lang="es-ES" dirty="0" err="1" smtClean="0">
                <a:solidFill>
                  <a:schemeClr val="bg1"/>
                </a:solidFill>
              </a:rPr>
              <a:t>with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ZBar</a:t>
            </a:r>
            <a:r>
              <a:rPr lang="es-ES" dirty="0" smtClean="0">
                <a:solidFill>
                  <a:schemeClr val="bg1"/>
                </a:solidFill>
              </a:rPr>
              <a:t>.(2018)</a:t>
            </a:r>
          </a:p>
          <a:p>
            <a:r>
              <a:rPr lang="es-E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s-ES" u="sng" dirty="0" smtClean="0">
                <a:solidFill>
                  <a:schemeClr val="bg1"/>
                </a:solidFill>
                <a:hlinkClick r:id="rId3"/>
              </a:rPr>
              <a:t>://www.pyimagesearch.com/2018/05/21/an-opencv-barcode-and-qr-code-scanner-with-zbar/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[3] </a:t>
            </a:r>
            <a:r>
              <a:rPr lang="es-ES" dirty="0" err="1" smtClean="0">
                <a:solidFill>
                  <a:schemeClr val="bg1"/>
                </a:solidFill>
              </a:rPr>
              <a:t>Jae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Hwa</a:t>
            </a:r>
            <a:r>
              <a:rPr lang="es-ES" dirty="0" smtClean="0">
                <a:solidFill>
                  <a:schemeClr val="bg1"/>
                </a:solidFill>
              </a:rPr>
              <a:t> Chang.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introduction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using</a:t>
            </a:r>
            <a:r>
              <a:rPr lang="es-ES" dirty="0" smtClean="0">
                <a:solidFill>
                  <a:schemeClr val="bg1"/>
                </a:solidFill>
              </a:rPr>
              <a:t> QR </a:t>
            </a:r>
            <a:r>
              <a:rPr lang="es-ES" dirty="0" err="1" smtClean="0">
                <a:solidFill>
                  <a:schemeClr val="bg1"/>
                </a:solidFill>
              </a:rPr>
              <a:t>codes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scholarly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journals</a:t>
            </a:r>
            <a:r>
              <a:rPr lang="es-ES" dirty="0" smtClean="0">
                <a:solidFill>
                  <a:schemeClr val="bg1"/>
                </a:solidFill>
              </a:rPr>
              <a:t>. (2014)</a:t>
            </a:r>
          </a:p>
          <a:p>
            <a:r>
              <a:rPr lang="es-ES" u="sng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s-ES" u="sng" dirty="0" smtClean="0">
                <a:solidFill>
                  <a:schemeClr val="bg1"/>
                </a:solidFill>
                <a:hlinkClick r:id="rId4"/>
              </a:rPr>
              <a:t>://www.researchgate.net/publication/271098121_An_introduction_to_using_QR_codes_in_scholarly_journals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[4] </a:t>
            </a:r>
            <a:r>
              <a:rPr lang="es-ES" dirty="0" err="1" smtClean="0">
                <a:solidFill>
                  <a:schemeClr val="bg1"/>
                </a:solidFill>
              </a:rPr>
              <a:t>GitHub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(2020)</a:t>
            </a:r>
          </a:p>
          <a:p>
            <a:r>
              <a:rPr lang="es-ES" u="sng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s-ES" u="sng" dirty="0" smtClean="0">
                <a:solidFill>
                  <a:schemeClr val="bg1"/>
                </a:solidFill>
                <a:hlinkClick r:id="rId5"/>
              </a:rPr>
              <a:t>://github.com/nayuki/QR-Code-generator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[5] Reading and </a:t>
            </a:r>
            <a:r>
              <a:rPr lang="es-ES" dirty="0" err="1" smtClean="0">
                <a:solidFill>
                  <a:schemeClr val="bg1"/>
                </a:solidFill>
              </a:rPr>
              <a:t>Generating</a:t>
            </a:r>
            <a:r>
              <a:rPr lang="es-ES" dirty="0" smtClean="0">
                <a:solidFill>
                  <a:schemeClr val="bg1"/>
                </a:solidFill>
              </a:rPr>
              <a:t> QR </a:t>
            </a:r>
            <a:r>
              <a:rPr lang="es-ES" dirty="0" err="1" smtClean="0">
                <a:solidFill>
                  <a:schemeClr val="bg1"/>
                </a:solidFill>
              </a:rPr>
              <a:t>codes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Python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using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QRtools</a:t>
            </a:r>
            <a:r>
              <a:rPr lang="es-ES" dirty="0" smtClean="0">
                <a:solidFill>
                  <a:schemeClr val="bg1"/>
                </a:solidFill>
              </a:rPr>
              <a:t> (2020)</a:t>
            </a:r>
          </a:p>
          <a:p>
            <a:r>
              <a:rPr lang="es-ES" u="sng" dirty="0" smtClean="0">
                <a:solidFill>
                  <a:schemeClr val="bg1"/>
                </a:solidFill>
                <a:hlinkClick r:id="rId6"/>
              </a:rPr>
              <a:t>https</a:t>
            </a:r>
            <a:r>
              <a:rPr lang="es-ES" u="sng" dirty="0" smtClean="0">
                <a:solidFill>
                  <a:schemeClr val="bg1"/>
                </a:solidFill>
                <a:hlinkClick r:id="rId6"/>
              </a:rPr>
              <a:t>://www.geeksforgeeks.org/reading-generating-qr-codes-python-using-qrtools/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[6] James. </a:t>
            </a:r>
            <a:r>
              <a:rPr lang="es-ES" dirty="0" err="1" smtClean="0">
                <a:solidFill>
                  <a:schemeClr val="bg1"/>
                </a:solidFill>
              </a:rPr>
              <a:t>How</a:t>
            </a:r>
            <a:r>
              <a:rPr lang="es-ES" dirty="0" smtClean="0">
                <a:solidFill>
                  <a:schemeClr val="bg1"/>
                </a:solidFill>
              </a:rPr>
              <a:t> QR </a:t>
            </a:r>
            <a:r>
              <a:rPr lang="es-ES" dirty="0" err="1" smtClean="0">
                <a:solidFill>
                  <a:schemeClr val="bg1"/>
                </a:solidFill>
              </a:rPr>
              <a:t>codes</a:t>
            </a:r>
            <a:r>
              <a:rPr lang="es-ES" dirty="0" smtClean="0">
                <a:solidFill>
                  <a:schemeClr val="bg1"/>
                </a:solidFill>
              </a:rPr>
              <a:t> are </a:t>
            </a:r>
            <a:r>
              <a:rPr lang="es-ES" dirty="0" err="1" smtClean="0">
                <a:solidFill>
                  <a:schemeClr val="bg1"/>
                </a:solidFill>
              </a:rPr>
              <a:t>built</a:t>
            </a:r>
            <a:r>
              <a:rPr lang="es-ES" dirty="0" smtClean="0">
                <a:solidFill>
                  <a:schemeClr val="bg1"/>
                </a:solidFill>
              </a:rPr>
              <a:t>.(2020)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 </a:t>
            </a:r>
            <a:r>
              <a:rPr lang="es-ES" u="sng" dirty="0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es-ES" u="sng" dirty="0" smtClean="0">
                <a:solidFill>
                  <a:schemeClr val="accent5">
                    <a:lumMod val="50000"/>
                  </a:schemeClr>
                </a:solidFill>
              </a:rPr>
              <a:t>://www.youtube.com/watch?v=142TGhaTMtI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</TotalTime>
  <Words>352</Words>
  <Application>Microsoft Office PowerPoint</Application>
  <PresentationFormat>Presentación en pantalla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Vértice</vt:lpstr>
      <vt:lpstr>Qr generator, reader and comparator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generator, reader and comparator</dc:title>
  <dc:creator>hppp</dc:creator>
  <cp:lastModifiedBy>hppp</cp:lastModifiedBy>
  <cp:revision>42</cp:revision>
  <dcterms:created xsi:type="dcterms:W3CDTF">2020-12-06T10:10:27Z</dcterms:created>
  <dcterms:modified xsi:type="dcterms:W3CDTF">2020-12-13T09:25:44Z</dcterms:modified>
</cp:coreProperties>
</file>