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59" r:id="rId9"/>
    <p:sldId id="262" r:id="rId10"/>
    <p:sldId id="260" r:id="rId11"/>
    <p:sldId id="261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8" autoAdjust="0"/>
    <p:restoredTop sz="94660"/>
  </p:normalViewPr>
  <p:slideViewPr>
    <p:cSldViewPr>
      <p:cViewPr>
        <p:scale>
          <a:sx n="50" d="100"/>
          <a:sy n="50" d="100"/>
        </p:scale>
        <p:origin x="-174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F9E8C0-6E69-49DB-B38F-191FF7568B9D}" type="datetimeFigureOut">
              <a:rPr lang="es-ES" smtClean="0"/>
              <a:pPr/>
              <a:t>06/12/2020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Qr</a:t>
            </a:r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generator</a:t>
            </a:r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, </a:t>
            </a:r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reader</a:t>
            </a:r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and </a:t>
            </a:r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comparator</a:t>
            </a:r>
            <a:endParaRPr lang="es-ES" sz="5400" cap="none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000760" y="5214950"/>
            <a:ext cx="2914648" cy="1454624"/>
          </a:xfrm>
        </p:spPr>
        <p:txBody>
          <a:bodyPr>
            <a:normAutofit/>
          </a:bodyPr>
          <a:lstStyle/>
          <a:p>
            <a:r>
              <a:rPr lang="es-ES" sz="1800" dirty="0" err="1" smtClean="0"/>
              <a:t>Yaiza</a:t>
            </a:r>
            <a:r>
              <a:rPr lang="es-ES" sz="1800" dirty="0" smtClean="0"/>
              <a:t> Rubio </a:t>
            </a:r>
            <a:r>
              <a:rPr lang="es-ES" sz="1800" dirty="0" err="1" smtClean="0"/>
              <a:t>Chavida</a:t>
            </a:r>
            <a:endParaRPr lang="es-ES" sz="1800" dirty="0" smtClean="0"/>
          </a:p>
          <a:p>
            <a:r>
              <a:rPr lang="es-ES" sz="1800" dirty="0" err="1" smtClean="0"/>
              <a:t>Fidan</a:t>
            </a:r>
            <a:r>
              <a:rPr lang="es-ES" sz="1800" dirty="0" smtClean="0"/>
              <a:t> </a:t>
            </a:r>
            <a:r>
              <a:rPr lang="es-ES" sz="1800" dirty="0" err="1" smtClean="0"/>
              <a:t>Rustambayli</a:t>
            </a:r>
            <a:endParaRPr lang="es-ES" sz="1800" dirty="0" smtClean="0"/>
          </a:p>
          <a:p>
            <a:r>
              <a:rPr lang="es-ES" sz="1800" dirty="0" smtClean="0"/>
              <a:t>Hugo </a:t>
            </a:r>
            <a:r>
              <a:rPr lang="es-ES" sz="1800" dirty="0" err="1" smtClean="0"/>
              <a:t>Cortier</a:t>
            </a:r>
            <a:endParaRPr lang="es-ES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500166" y="392906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Digital </a:t>
            </a:r>
            <a:r>
              <a:rPr lang="es-E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Image</a:t>
            </a:r>
            <a:r>
              <a:rPr lang="es-E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E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Processing</a:t>
            </a:r>
            <a:r>
              <a:rPr lang="es-E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E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project</a:t>
            </a:r>
            <a:endParaRPr lang="es-E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5786" y="642918"/>
            <a:ext cx="7936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FINAL </a:t>
            </a:r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CONCLUSIONS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428596" y="1643050"/>
            <a:ext cx="4500594" cy="278608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Chosing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the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appropiate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environment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Analyzing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the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different</a:t>
            </a:r>
            <a:r>
              <a:rPr lang="es-ES" sz="2000" dirty="0" smtClean="0">
                <a:solidFill>
                  <a:schemeClr val="bg1"/>
                </a:solidFill>
              </a:rPr>
              <a:t>  </a:t>
            </a:r>
            <a:r>
              <a:rPr lang="es-ES" sz="2000" dirty="0" err="1" smtClean="0">
                <a:solidFill>
                  <a:schemeClr val="bg1"/>
                </a:solidFill>
              </a:rPr>
              <a:t>functions</a:t>
            </a:r>
            <a:r>
              <a:rPr lang="es-ES" sz="2000" dirty="0" smtClean="0">
                <a:solidFill>
                  <a:schemeClr val="bg1"/>
                </a:solidFill>
              </a:rPr>
              <a:t> of </a:t>
            </a:r>
            <a:r>
              <a:rPr lang="es-ES" sz="2000" dirty="0" err="1" smtClean="0">
                <a:solidFill>
                  <a:schemeClr val="bg1"/>
                </a:solidFill>
              </a:rPr>
              <a:t>libraries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A bit of </a:t>
            </a:r>
            <a:r>
              <a:rPr lang="es-ES" sz="2000" dirty="0" err="1" smtClean="0">
                <a:solidFill>
                  <a:schemeClr val="bg1"/>
                </a:solidFill>
              </a:rPr>
              <a:t>confusion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joining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different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parts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FontTx/>
              <a:buChar char="-"/>
            </a:pP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857720" y="3071810"/>
            <a:ext cx="4071998" cy="30003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s-ES" sz="2400" dirty="0" smtClean="0"/>
              <a:t> </a:t>
            </a:r>
            <a:r>
              <a:rPr lang="en-GB" sz="2400" dirty="0" smtClean="0"/>
              <a:t>Good</a:t>
            </a:r>
            <a:r>
              <a:rPr lang="es-ES" sz="2400" dirty="0" smtClean="0"/>
              <a:t> </a:t>
            </a:r>
            <a:r>
              <a:rPr lang="es-ES" sz="2400" dirty="0" err="1" smtClean="0"/>
              <a:t>results</a:t>
            </a:r>
            <a:r>
              <a:rPr lang="es-ES" sz="2400" dirty="0" smtClean="0"/>
              <a:t>.</a:t>
            </a:r>
          </a:p>
          <a:p>
            <a:pPr algn="ctr">
              <a:buFontTx/>
              <a:buChar char="-"/>
            </a:pPr>
            <a:r>
              <a:rPr lang="es-ES" sz="2400" dirty="0" smtClean="0"/>
              <a:t> </a:t>
            </a:r>
            <a:r>
              <a:rPr lang="es-ES" sz="2400" dirty="0" err="1" smtClean="0"/>
              <a:t>Learning</a:t>
            </a:r>
            <a:r>
              <a:rPr lang="es-ES" sz="2400" dirty="0" smtClean="0"/>
              <a:t> </a:t>
            </a:r>
            <a:r>
              <a:rPr lang="es-ES" sz="2400" dirty="0" err="1" smtClean="0"/>
              <a:t>objectives</a:t>
            </a:r>
            <a:r>
              <a:rPr lang="es-ES" sz="2400" dirty="0" smtClean="0"/>
              <a:t> </a:t>
            </a:r>
            <a:r>
              <a:rPr lang="en-GB" sz="2400" dirty="0" smtClean="0"/>
              <a:t>achieved</a:t>
            </a:r>
            <a:r>
              <a:rPr lang="es-ES" sz="2400" dirty="0" smtClean="0"/>
              <a:t>.</a:t>
            </a:r>
          </a:p>
          <a:p>
            <a:pPr algn="ctr">
              <a:buFontTx/>
              <a:buChar char="-"/>
            </a:pPr>
            <a:r>
              <a:rPr lang="es-ES" sz="2400" dirty="0" smtClean="0"/>
              <a:t> </a:t>
            </a:r>
            <a:r>
              <a:rPr lang="es-ES" sz="2400" dirty="0" smtClean="0"/>
              <a:t>Complete </a:t>
            </a:r>
            <a:r>
              <a:rPr lang="es-ES" sz="2400" dirty="0" err="1" smtClean="0"/>
              <a:t>system</a:t>
            </a:r>
            <a:r>
              <a:rPr lang="es-ES" sz="2400" dirty="0" smtClean="0"/>
              <a:t> </a:t>
            </a:r>
            <a:r>
              <a:rPr lang="es-ES" sz="2400" dirty="0" err="1" smtClean="0"/>
              <a:t>almost</a:t>
            </a:r>
            <a:r>
              <a:rPr lang="es-ES" sz="2400" dirty="0" smtClean="0"/>
              <a:t> done</a:t>
            </a:r>
            <a:r>
              <a:rPr lang="es-ES" dirty="0" smtClean="0"/>
              <a:t>.</a:t>
            </a:r>
          </a:p>
          <a:p>
            <a:pPr algn="ctr">
              <a:buFontTx/>
              <a:buChar char="-"/>
            </a:pPr>
            <a:r>
              <a:rPr lang="es-ES" sz="2400" dirty="0" err="1" smtClean="0"/>
              <a:t>Good</a:t>
            </a:r>
            <a:r>
              <a:rPr lang="es-ES" sz="2400" dirty="0" smtClean="0"/>
              <a:t> </a:t>
            </a:r>
            <a:r>
              <a:rPr lang="es-ES" sz="2400" dirty="0" err="1" smtClean="0"/>
              <a:t>interaction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</a:t>
            </a:r>
            <a:r>
              <a:rPr lang="es-ES" sz="2400" dirty="0" err="1" smtClean="0"/>
              <a:t>students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643406" y="1857364"/>
            <a:ext cx="450059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SOME DIFFICULTIES</a:t>
            </a:r>
          </a:p>
          <a:p>
            <a:pPr algn="ctr"/>
            <a:r>
              <a:rPr lang="es-E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PRESENTED</a:t>
            </a:r>
            <a:endParaRPr lang="es-E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00628" y="6072206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ACHIEVEMENTS</a:t>
            </a:r>
            <a:endParaRPr lang="es-E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170" name="Picture 2" descr="Advantages and Disadvantages of Buying A Business - Acquasis Capi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72008"/>
            <a:ext cx="3929058" cy="1964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28860" y="500042"/>
            <a:ext cx="4762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REFERENCES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1071546"/>
            <a:ext cx="80826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9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THANK YOU</a:t>
            </a:r>
            <a:endParaRPr lang="es-ES" sz="9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026" name="Picture 2" descr="A List of Over 100 Awesome Essential Questions Examples by Subject –  Wabisabi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6008804" cy="2143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928794" y="285728"/>
            <a:ext cx="5147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MOTIVATION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28596" y="3286124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OBJECTIVES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14282" y="1357298"/>
            <a:ext cx="8501122" cy="1643074"/>
          </a:xfrm>
          <a:prstGeom prst="round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Control which people have entered to some place and at what time they did it. </a:t>
            </a:r>
          </a:p>
          <a:p>
            <a:pPr>
              <a:buFontTx/>
              <a:buChar char="-"/>
            </a:pPr>
            <a:r>
              <a:rPr lang="en-US" dirty="0"/>
              <a:t> P</a:t>
            </a:r>
            <a:r>
              <a:rPr lang="en-US" dirty="0" smtClean="0"/>
              <a:t>revent people entering the rooms without belonging to the university.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Control people who have been together in some place.  (COVID-19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929058" y="4214818"/>
            <a:ext cx="2500330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QR </a:t>
            </a:r>
            <a:r>
              <a:rPr lang="es-ES" dirty="0" err="1" smtClean="0"/>
              <a:t>images</a:t>
            </a:r>
            <a:r>
              <a:rPr lang="es-ES" dirty="0" smtClean="0"/>
              <a:t> and new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Python3.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857224" y="6143644"/>
            <a:ext cx="7215238" cy="500066"/>
          </a:xfrm>
          <a:prstGeom prst="round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Join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new 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in particular.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7215206" y="3571876"/>
            <a:ext cx="1714512" cy="64294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Generate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7215206" y="4357694"/>
            <a:ext cx="1714512" cy="64294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Compare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7215206" y="5214950"/>
            <a:ext cx="1714512" cy="64294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Decode</a:t>
            </a:r>
            <a:endParaRPr lang="es-ES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00034" y="4643446"/>
            <a:ext cx="3000396" cy="1000132"/>
          </a:xfrm>
          <a:prstGeom prst="round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apply</a:t>
            </a:r>
            <a:r>
              <a:rPr lang="es-ES" dirty="0" smtClean="0"/>
              <a:t> </a:t>
            </a:r>
            <a:r>
              <a:rPr lang="es-ES" dirty="0" err="1" smtClean="0"/>
              <a:t>basic</a:t>
            </a:r>
            <a:r>
              <a:rPr lang="es-ES" dirty="0" smtClean="0"/>
              <a:t> </a:t>
            </a:r>
            <a:r>
              <a:rPr lang="es-ES" dirty="0" err="1" smtClean="0"/>
              <a:t>encription</a:t>
            </a:r>
            <a:r>
              <a:rPr lang="es-ES" dirty="0" smtClean="0"/>
              <a:t> and </a:t>
            </a:r>
            <a:r>
              <a:rPr lang="es-ES" dirty="0" err="1" smtClean="0"/>
              <a:t>decription</a:t>
            </a:r>
            <a:r>
              <a:rPr lang="es-ES" dirty="0" smtClean="0"/>
              <a:t> </a:t>
            </a:r>
            <a:r>
              <a:rPr lang="es-ES" dirty="0" err="1" smtClean="0"/>
              <a:t>techniques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 rot="19339654">
            <a:off x="6579171" y="3981850"/>
            <a:ext cx="468782" cy="182519"/>
          </a:xfrm>
          <a:prstGeom prst="rightArrow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derecha"/>
          <p:cNvSpPr/>
          <p:nvPr/>
        </p:nvSpPr>
        <p:spPr>
          <a:xfrm>
            <a:off x="6643702" y="4643446"/>
            <a:ext cx="468782" cy="182519"/>
          </a:xfrm>
          <a:prstGeom prst="rightArrow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 rot="1189982">
            <a:off x="6660761" y="5360499"/>
            <a:ext cx="468782" cy="182519"/>
          </a:xfrm>
          <a:prstGeom prst="rightArrow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71604" y="500042"/>
            <a:ext cx="62824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METHODOLOGY </a:t>
            </a:r>
          </a:p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 </a:t>
            </a:r>
          </a:p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RESULTS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571604" y="3143248"/>
            <a:ext cx="6143668" cy="857256"/>
          </a:xfrm>
          <a:prstGeom prst="round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WE DIVIDE THE CODE IN THREE DIFFERENT PARTS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71538" y="4714884"/>
            <a:ext cx="7429552" cy="1857388"/>
          </a:xfrm>
          <a:prstGeom prst="round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Assign each person a QR code with their personal data inside.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 Compare the QR of this person with the database and give an access to the person to enter if it finds matching information.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Allow or deny request.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And decode QR to save information. Add data to the matching name (</a:t>
            </a:r>
            <a:r>
              <a:rPr lang="en-US" dirty="0" err="1" smtClean="0"/>
              <a:t>date,time,participation</a:t>
            </a:r>
            <a:r>
              <a:rPr lang="en-US" dirty="0" smtClean="0"/>
              <a:t>.)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 rot="5400000">
            <a:off x="4428868" y="4000760"/>
            <a:ext cx="500322" cy="785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42910" y="714356"/>
            <a:ext cx="1071570" cy="1000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1</a:t>
            </a:r>
            <a:endParaRPr lang="es-ES" sz="6000" dirty="0"/>
          </a:p>
        </p:txBody>
      </p:sp>
      <p:sp>
        <p:nvSpPr>
          <p:cNvPr id="3" name="2 Rectángulo"/>
          <p:cNvSpPr/>
          <p:nvPr/>
        </p:nvSpPr>
        <p:spPr>
          <a:xfrm>
            <a:off x="785786" y="2357430"/>
            <a:ext cx="542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 Assign each person a QR code with their personal data </a:t>
            </a:r>
            <a:r>
              <a:rPr lang="en-US" sz="2400" dirty="0" smtClean="0"/>
              <a:t>inside  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2143108" y="714356"/>
            <a:ext cx="6154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GENERATE A QR</a:t>
            </a:r>
            <a:endParaRPr lang="es-E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42910" y="714356"/>
            <a:ext cx="1071570" cy="1000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2</a:t>
            </a:r>
            <a:endParaRPr lang="es-ES" sz="6000" dirty="0"/>
          </a:p>
        </p:txBody>
      </p:sp>
      <p:sp>
        <p:nvSpPr>
          <p:cNvPr id="3" name="2 Rectángulo"/>
          <p:cNvSpPr/>
          <p:nvPr/>
        </p:nvSpPr>
        <p:spPr>
          <a:xfrm>
            <a:off x="2071670" y="1000108"/>
            <a:ext cx="650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	Compare </a:t>
            </a:r>
            <a:r>
              <a:rPr lang="en-US" sz="2400" dirty="0" smtClean="0"/>
              <a:t>the QR of this person with </a:t>
            </a:r>
            <a:r>
              <a:rPr lang="en-US" sz="2400" dirty="0" smtClean="0"/>
              <a:t>the database </a:t>
            </a:r>
            <a:r>
              <a:rPr lang="en-US" sz="2400" dirty="0" smtClean="0"/>
              <a:t>and give an access to the person to enter if it finds matching information.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42910" y="714356"/>
            <a:ext cx="1071570" cy="1000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3</a:t>
            </a:r>
            <a:endParaRPr lang="es-ES" sz="6000" dirty="0"/>
          </a:p>
        </p:txBody>
      </p:sp>
      <p:sp>
        <p:nvSpPr>
          <p:cNvPr id="3" name="2 Rectángulo"/>
          <p:cNvSpPr/>
          <p:nvPr/>
        </p:nvSpPr>
        <p:spPr>
          <a:xfrm>
            <a:off x="2714612" y="10001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sz="2400" dirty="0" smtClean="0"/>
              <a:t> Allow or deny request.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42910" y="714356"/>
            <a:ext cx="1071570" cy="1000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4</a:t>
            </a:r>
            <a:endParaRPr lang="es-ES" sz="6000" dirty="0"/>
          </a:p>
        </p:txBody>
      </p:sp>
      <p:sp>
        <p:nvSpPr>
          <p:cNvPr id="5" name="4 Rectángulo"/>
          <p:cNvSpPr/>
          <p:nvPr/>
        </p:nvSpPr>
        <p:spPr>
          <a:xfrm>
            <a:off x="1714480" y="1000108"/>
            <a:ext cx="6643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	Decode </a:t>
            </a:r>
            <a:r>
              <a:rPr lang="en-US" sz="2400" dirty="0" smtClean="0"/>
              <a:t>QR to save information. Add data to the matching name (</a:t>
            </a:r>
            <a:r>
              <a:rPr lang="en-US" sz="2400" dirty="0" smtClean="0"/>
              <a:t>date, time, participation)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928794" y="500042"/>
            <a:ext cx="557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BACKGROUND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00100" y="500042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HINTS FOR </a:t>
            </a:r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FUTURE</a:t>
            </a:r>
          </a:p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RESEARCH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214282" y="2143116"/>
            <a:ext cx="2214578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GENERATE QR AND SAVE IT AS AN IMAGE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143240" y="3143248"/>
            <a:ext cx="2143140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SCAN QR</a:t>
            </a:r>
          </a:p>
          <a:p>
            <a:pPr algn="ctr"/>
            <a:r>
              <a:rPr lang="es-ES" dirty="0" smtClean="0"/>
              <a:t>FROM USER MOBILE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929322" y="2285992"/>
            <a:ext cx="1562112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COMPARE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7429520" y="3857628"/>
            <a:ext cx="1481150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ACCESS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357818" y="5214950"/>
            <a:ext cx="1643074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SAVE DATA</a:t>
            </a:r>
            <a:endParaRPr lang="es-ES" dirty="0"/>
          </a:p>
        </p:txBody>
      </p:sp>
      <p:sp>
        <p:nvSpPr>
          <p:cNvPr id="9" name="8 Flecha arriba"/>
          <p:cNvSpPr/>
          <p:nvPr/>
        </p:nvSpPr>
        <p:spPr>
          <a:xfrm rot="7190152">
            <a:off x="2715135" y="2429751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rriba"/>
          <p:cNvSpPr/>
          <p:nvPr/>
        </p:nvSpPr>
        <p:spPr>
          <a:xfrm rot="3899522">
            <a:off x="5262685" y="2462739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rriba"/>
          <p:cNvSpPr/>
          <p:nvPr/>
        </p:nvSpPr>
        <p:spPr>
          <a:xfrm rot="8549951">
            <a:off x="8001547" y="2929817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rriba"/>
          <p:cNvSpPr/>
          <p:nvPr/>
        </p:nvSpPr>
        <p:spPr>
          <a:xfrm rot="14132233">
            <a:off x="7077468" y="5154787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2928926" y="2928934"/>
            <a:ext cx="2643206" cy="1571636"/>
          </a:xfrm>
          <a:prstGeom prst="ellipse">
            <a:avLst/>
          </a:prstGeom>
          <a:solidFill>
            <a:srgbClr val="FF0000">
              <a:alpha val="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285720" y="4714884"/>
            <a:ext cx="5357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-  </a:t>
            </a:r>
            <a:r>
              <a:rPr lang="es-ES" sz="2400" dirty="0" err="1" smtClean="0"/>
              <a:t>Implement</a:t>
            </a:r>
            <a:r>
              <a:rPr lang="es-ES" sz="2400" dirty="0" smtClean="0"/>
              <a:t> a </a:t>
            </a:r>
            <a:r>
              <a:rPr lang="es-ES" sz="2400" dirty="0" err="1" smtClean="0"/>
              <a:t>way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scan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image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computer</a:t>
            </a:r>
            <a:r>
              <a:rPr lang="es-ES" sz="2400" dirty="0" smtClean="0"/>
              <a:t> </a:t>
            </a:r>
          </a:p>
          <a:p>
            <a:pPr>
              <a:buFontTx/>
              <a:buChar char="-"/>
            </a:pPr>
            <a:r>
              <a:rPr lang="es-ES" sz="2400" dirty="0" smtClean="0"/>
              <a:t>   </a:t>
            </a:r>
            <a:r>
              <a:rPr lang="es-ES" sz="2400" dirty="0" err="1" smtClean="0"/>
              <a:t>Improve</a:t>
            </a:r>
            <a:r>
              <a:rPr lang="es-ES" sz="2400" dirty="0" smtClean="0"/>
              <a:t> </a:t>
            </a:r>
            <a:r>
              <a:rPr lang="es-ES" sz="2400" dirty="0" err="1" smtClean="0"/>
              <a:t>encryptation</a:t>
            </a:r>
            <a:r>
              <a:rPr lang="es-ES" sz="2400" dirty="0" smtClean="0"/>
              <a:t> </a:t>
            </a:r>
            <a:r>
              <a:rPr lang="es-ES" sz="2400" dirty="0" err="1" smtClean="0"/>
              <a:t>methods</a:t>
            </a:r>
            <a:r>
              <a:rPr lang="es-ES" sz="2400" dirty="0" smtClean="0"/>
              <a:t>.</a:t>
            </a:r>
          </a:p>
          <a:p>
            <a:pPr>
              <a:buFontTx/>
              <a:buChar char="-"/>
            </a:pPr>
            <a:r>
              <a:rPr lang="es-ES" sz="2400" dirty="0" smtClean="0"/>
              <a:t> </a:t>
            </a:r>
            <a:r>
              <a:rPr lang="es-ES" sz="2400" dirty="0" smtClean="0"/>
              <a:t>   </a:t>
            </a:r>
            <a:r>
              <a:rPr lang="es-ES" sz="2400" dirty="0" err="1" smtClean="0"/>
              <a:t>Connect</a:t>
            </a:r>
            <a:r>
              <a:rPr lang="es-ES" sz="2400" dirty="0" smtClean="0"/>
              <a:t> </a:t>
            </a:r>
            <a:r>
              <a:rPr lang="es-ES" sz="2400" dirty="0" err="1" smtClean="0"/>
              <a:t>this</a:t>
            </a:r>
            <a:r>
              <a:rPr lang="es-ES" sz="2400" dirty="0" smtClean="0"/>
              <a:t> </a:t>
            </a:r>
            <a:r>
              <a:rPr lang="es-ES" sz="2400" dirty="0" err="1" smtClean="0"/>
              <a:t>system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automatic</a:t>
            </a:r>
            <a:r>
              <a:rPr lang="es-ES" sz="2400" dirty="0" smtClean="0"/>
              <a:t> </a:t>
            </a:r>
            <a:r>
              <a:rPr lang="es-ES" sz="2400" dirty="0" err="1" smtClean="0"/>
              <a:t>door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lock</a:t>
            </a:r>
            <a:r>
              <a:rPr lang="es-ES" sz="2400" dirty="0" smtClean="0"/>
              <a:t> and </a:t>
            </a:r>
            <a:r>
              <a:rPr lang="es-ES" sz="2400" dirty="0" err="1" smtClean="0"/>
              <a:t>unlock</a:t>
            </a:r>
            <a:r>
              <a:rPr lang="es-ES" sz="2400" dirty="0" smtClean="0"/>
              <a:t>.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352</TotalTime>
  <Words>302</Words>
  <Application>Microsoft Office PowerPoint</Application>
  <PresentationFormat>Presentación en pantalla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Vértice</vt:lpstr>
      <vt:lpstr>Qr generator, reader and comparator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generator, reader and comparator</dc:title>
  <dc:creator>hppp</dc:creator>
  <cp:lastModifiedBy>hppp</cp:lastModifiedBy>
  <cp:revision>37</cp:revision>
  <dcterms:created xsi:type="dcterms:W3CDTF">2020-12-06T10:10:27Z</dcterms:created>
  <dcterms:modified xsi:type="dcterms:W3CDTF">2020-12-06T21:21:59Z</dcterms:modified>
</cp:coreProperties>
</file>