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6"/>
  </p:notesMasterIdLst>
  <p:sldIdLst>
    <p:sldId id="256" r:id="rId2"/>
    <p:sldId id="261" r:id="rId3"/>
    <p:sldId id="259" r:id="rId4"/>
    <p:sldId id="297" r:id="rId5"/>
    <p:sldId id="286" r:id="rId6"/>
    <p:sldId id="285" r:id="rId7"/>
    <p:sldId id="276" r:id="rId8"/>
    <p:sldId id="275" r:id="rId9"/>
    <p:sldId id="266" r:id="rId10"/>
    <p:sldId id="296" r:id="rId11"/>
    <p:sldId id="270" r:id="rId12"/>
    <p:sldId id="263" r:id="rId13"/>
    <p:sldId id="258" r:id="rId14"/>
    <p:sldId id="295" r:id="rId15"/>
  </p:sldIdLst>
  <p:sldSz cx="9144000" cy="5143500" type="screen16x9"/>
  <p:notesSz cx="6858000" cy="9144000"/>
  <p:embeddedFontLst>
    <p:embeddedFont>
      <p:font typeface="Arimo" panose="020B0604020202020204" charset="0"/>
      <p:regular r:id="rId17"/>
      <p:bold r:id="rId18"/>
      <p:italic r:id="rId19"/>
      <p:boldItalic r:id="rId20"/>
    </p:embeddedFont>
    <p:embeddedFont>
      <p:font typeface="Bebas Neue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47DD59-5D90-4BA8-911A-E9B108D999E3}">
  <a:tblStyle styleId="{0447DD59-5D90-4BA8-911A-E9B108D999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rgbClr val="00000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E8BC-487B-85FD-91589143CDBA}"/>
              </c:ext>
            </c:extLst>
          </c:dPt>
          <c:dPt>
            <c:idx val="1"/>
            <c:bubble3D val="0"/>
            <c:spPr>
              <a:solidFill>
                <a:schemeClr val="accent2">
                  <a:lumMod val="50000"/>
                </a:schemeClr>
              </a:solidFill>
              <a:ln>
                <a:solidFill>
                  <a:srgbClr val="00000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8BC-487B-85FD-91589143CDBA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solidFill>
                  <a:srgbClr val="00000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8BC-487B-85FD-91589143CDBA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rgbClr val="00000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E8BC-487B-85FD-91589143CDBA}"/>
              </c:ext>
            </c:extLst>
          </c:dPt>
          <c:dPt>
            <c:idx val="4"/>
            <c:bubble3D val="0"/>
            <c:spPr>
              <a:solidFill>
                <a:schemeClr val="bg1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8BC-487B-85FD-91589143CDBA}"/>
              </c:ext>
            </c:extLst>
          </c:dPt>
          <c:dLbls>
            <c:dLbl>
              <c:idx val="0"/>
              <c:layout>
                <c:manualLayout>
                  <c:x val="-1.062938870301873E-2"/>
                  <c:y val="-6.0306394472198748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F0EBDCC-050B-4BC4-9C77-7572DD027EE9}" type="PERCENTAGE">
                      <a:rPr lang="en-US">
                        <a:solidFill>
                          <a:schemeClr val="tx1"/>
                        </a:solidFill>
                      </a:rPr>
                      <a:pPr>
                        <a:defRPr/>
                      </a:pPr>
                      <a:t>[PORCENTAJE]</a:t>
                    </a:fld>
                    <a:endParaRPr lang="es-E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335586205765215E-2"/>
                      <c:h val="6.9533431110945093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8BC-487B-85FD-91589143CDBA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BBB19A4-6D23-4823-A92E-AC8A535C396C}" type="PERCENTAGE">
                      <a:rPr lang="en-US">
                        <a:solidFill>
                          <a:schemeClr val="tx1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[PORCENTAJE]</a:t>
                    </a:fld>
                    <a:endParaRPr lang="es-E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8BC-487B-85FD-91589143CDBA}"/>
                </c:ext>
              </c:extLst>
            </c:dLbl>
            <c:dLbl>
              <c:idx val="2"/>
              <c:layout>
                <c:manualLayout>
                  <c:x val="1.7007021924829929E-2"/>
                  <c:y val="1.20612788944397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8BC-487B-85FD-91589143CDBA}"/>
                </c:ext>
              </c:extLst>
            </c:dLbl>
            <c:dLbl>
              <c:idx val="3"/>
              <c:layout>
                <c:manualLayout>
                  <c:x val="4.2517554812074917E-3"/>
                  <c:y val="1.20612788944397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5E54229-DB66-4EEF-9EC5-42B45373EAAB}" type="PERCENTAGE">
                      <a:rPr lang="en-US">
                        <a:solidFill>
                          <a:schemeClr val="tx1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[PORCENTAJE]</a:t>
                    </a:fld>
                    <a:endParaRPr lang="es-E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E8BC-487B-85FD-91589143CDBA}"/>
                </c:ext>
              </c:extLst>
            </c:dLbl>
            <c:dLbl>
              <c:idx val="4"/>
              <c:layout>
                <c:manualLayout>
                  <c:x val="1.4881144184226222E-2"/>
                  <c:y val="-1.8426740999220736E-1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62011CB-FCB0-4139-ACB9-FD1A2963A258}" type="PERCENTAGE">
                      <a:rPr lang="en-US">
                        <a:solidFill>
                          <a:schemeClr val="tx1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[PORCENTAJE]</a:t>
                    </a:fld>
                    <a:endParaRPr lang="es-E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8BC-487B-85FD-91589143CDBA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Hoja1!$A$2:$A$6</c:f>
              <c:strCache>
                <c:ptCount val="5"/>
                <c:pt idx="0">
                  <c:v>C#</c:v>
                </c:pt>
                <c:pt idx="1">
                  <c:v>JavaScript</c:v>
                </c:pt>
                <c:pt idx="2">
                  <c:v>HTML</c:v>
                </c:pt>
                <c:pt idx="3">
                  <c:v>Sass</c:v>
                </c:pt>
                <c:pt idx="4">
                  <c:v>Dockerfile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52.2</c:v>
                </c:pt>
                <c:pt idx="1">
                  <c:v>29.6</c:v>
                </c:pt>
                <c:pt idx="2">
                  <c:v>10.9</c:v>
                </c:pt>
                <c:pt idx="3">
                  <c:v>5.8</c:v>
                </c:pt>
                <c:pt idx="4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BC-487B-85FD-91589143CDBA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Bebas Neue" panose="020B0604020202020204" charset="0"/>
                <a:ea typeface="+mn-ea"/>
                <a:cs typeface="+mn-cs"/>
              </a:defRPr>
            </a:pPr>
            <a:endParaRPr lang="es-E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Bebas Neue" panose="020B0604020202020204" charset="0"/>
                <a:ea typeface="+mn-ea"/>
                <a:cs typeface="+mn-cs"/>
              </a:defRPr>
            </a:pPr>
            <a:endParaRPr lang="es-E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Bebas Neue" panose="020B0604020202020204" charset="0"/>
                <a:ea typeface="+mn-ea"/>
                <a:cs typeface="+mn-cs"/>
              </a:defRPr>
            </a:pPr>
            <a:endParaRPr lang="es-E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Bebas Neue" panose="020B0604020202020204" charset="0"/>
                <a:ea typeface="+mn-ea"/>
                <a:cs typeface="+mn-cs"/>
              </a:defRPr>
            </a:pPr>
            <a:endParaRPr lang="es-E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Bebas Neue" panose="020B0604020202020204" charset="0"/>
                <a:ea typeface="+mn-ea"/>
                <a:cs typeface="+mn-cs"/>
              </a:defRPr>
            </a:pPr>
            <a:endParaRPr lang="es-ES"/>
          </a:p>
        </c:txPr>
      </c:legendEntry>
      <c:layout>
        <c:manualLayout>
          <c:xMode val="edge"/>
          <c:yMode val="edge"/>
          <c:x val="0.79702526377054828"/>
          <c:y val="0.10563242730230345"/>
          <c:w val="0.17953393409873802"/>
          <c:h val="0.776673549931953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Bebas Neue" panose="020B0604020202020204" charset="0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f5e77e6543_0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f5e77e6543_0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805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f61a32cbe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f61a32cbe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f61a32cb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f61a32cbe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61a32cbe2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f61a32cbe2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gf5e60618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6" name="Google Shape;2346;gf5e60618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240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e606185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e606185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5e77e6543_0_1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5e77e6543_0_1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5e77e6543_0_1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5e77e6543_0_1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253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gf5e77e6543_0_1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6" name="Google Shape;1996;gf5e77e6543_0_1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f5e77e6543_0_1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f5e77e6543_0_1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f5e77e6543_0_1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f5e77e6543_0_1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f61a32cbe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f61a32cbe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f5e77e6543_0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f5e77e6543_0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6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subTitle" idx="1"/>
          </p:nvPr>
        </p:nvSpPr>
        <p:spPr>
          <a:xfrm>
            <a:off x="5703750" y="2703350"/>
            <a:ext cx="24291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6276975" y="1304150"/>
            <a:ext cx="18558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75" name="Google Shape;175;p2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2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_1_2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80" name="Google Shape;180;p2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1914075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1914075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2"/>
          </p:nvPr>
        </p:nvSpPr>
        <p:spPr>
          <a:xfrm>
            <a:off x="4999425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3"/>
          </p:nvPr>
        </p:nvSpPr>
        <p:spPr>
          <a:xfrm>
            <a:off x="4999425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82" name="Google Shape;82;p1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4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 idx="2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3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90" name="Google Shape;90;p1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3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 hasCustomPrompt="1"/>
          </p:nvPr>
        </p:nvSpPr>
        <p:spPr>
          <a:xfrm>
            <a:off x="1146851" y="2167525"/>
            <a:ext cx="11271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1"/>
          </p:nvPr>
        </p:nvSpPr>
        <p:spPr>
          <a:xfrm>
            <a:off x="714350" y="3611525"/>
            <a:ext cx="19287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 idx="2" hasCustomPrompt="1"/>
          </p:nvPr>
        </p:nvSpPr>
        <p:spPr>
          <a:xfrm>
            <a:off x="3075717" y="2950750"/>
            <a:ext cx="11271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3"/>
          </p:nvPr>
        </p:nvSpPr>
        <p:spPr>
          <a:xfrm>
            <a:off x="2643217" y="1480100"/>
            <a:ext cx="19287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 idx="4" hasCustomPrompt="1"/>
          </p:nvPr>
        </p:nvSpPr>
        <p:spPr>
          <a:xfrm>
            <a:off x="5004584" y="2167525"/>
            <a:ext cx="11271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5"/>
          </p:nvPr>
        </p:nvSpPr>
        <p:spPr>
          <a:xfrm>
            <a:off x="4572083" y="3611525"/>
            <a:ext cx="19287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title" idx="6" hasCustomPrompt="1"/>
          </p:nvPr>
        </p:nvSpPr>
        <p:spPr>
          <a:xfrm>
            <a:off x="6933451" y="2950750"/>
            <a:ext cx="11271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7"/>
          </p:nvPr>
        </p:nvSpPr>
        <p:spPr>
          <a:xfrm>
            <a:off x="6500950" y="1480100"/>
            <a:ext cx="19287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title" idx="8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60" name="Google Shape;160;p2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5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65" name="Google Shape;165;p2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6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subTitle" idx="1"/>
          </p:nvPr>
        </p:nvSpPr>
        <p:spPr>
          <a:xfrm>
            <a:off x="1011250" y="2703350"/>
            <a:ext cx="24291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1011250" y="1304150"/>
            <a:ext cx="19320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70" name="Google Shape;170;p2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2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60" r:id="rId5"/>
    <p:sldLayoutId id="2147483661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706038" y="1565511"/>
            <a:ext cx="5007300" cy="11535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PROYECTO</a:t>
            </a:r>
            <a:endParaRPr dirty="0"/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1"/>
          </p:nvPr>
        </p:nvSpPr>
        <p:spPr>
          <a:xfrm>
            <a:off x="714300" y="4344785"/>
            <a:ext cx="3815400" cy="2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ebas Neue" panose="020B0604020202020204" charset="0"/>
              </a:rPr>
              <a:t>Yaiza Etxaniz Dominguez</a:t>
            </a:r>
            <a:endParaRPr dirty="0">
              <a:latin typeface="Bebas Neue" panose="020B0604020202020204" charset="0"/>
            </a:endParaRPr>
          </a:p>
        </p:txBody>
      </p:sp>
      <p:sp>
        <p:nvSpPr>
          <p:cNvPr id="241" name="Google Shape;241;p34"/>
          <p:cNvSpPr/>
          <p:nvPr/>
        </p:nvSpPr>
        <p:spPr>
          <a:xfrm>
            <a:off x="3185220" y="4136880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/>
          <p:nvPr/>
        </p:nvSpPr>
        <p:spPr>
          <a:xfrm rot="-1685758">
            <a:off x="4276753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814483" y="2615659"/>
            <a:ext cx="1785911" cy="6298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ES" b="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TEMPS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244" name="Google Shape;244;p34"/>
          <p:cNvSpPr/>
          <p:nvPr/>
        </p:nvSpPr>
        <p:spPr>
          <a:xfrm>
            <a:off x="3870412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TEMPS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6" name="Google Shape;246;p34">
            <a:hlinkClick r:id="" action="ppaction://noaction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7" name="Google Shape;247;p34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Análisis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Google Shape;248;p34">
            <a:hlinkClick r:id="rId3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49" name="Google Shape;249;p3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50" name="Google Shape;250;p3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34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60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62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34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70" name="Google Shape;270;p34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85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34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692426" y="4028640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138089" y="1527749"/>
              <a:ext cx="107827" cy="108460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6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7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2" name="Google Shape;322;p34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44"/>
          <p:cNvSpPr txBox="1">
            <a:spLocks noGrp="1"/>
          </p:cNvSpPr>
          <p:nvPr>
            <p:ph type="title" idx="2"/>
          </p:nvPr>
        </p:nvSpPr>
        <p:spPr>
          <a:xfrm>
            <a:off x="1297377" y="2965937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OpenWeatherMap</a:t>
            </a:r>
            <a:endParaRPr dirty="0"/>
          </a:p>
        </p:txBody>
      </p:sp>
      <p:sp>
        <p:nvSpPr>
          <p:cNvPr id="901" name="Google Shape;901;p44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Origen de los datos</a:t>
            </a:r>
            <a:endParaRPr dirty="0"/>
          </a:p>
        </p:txBody>
      </p:sp>
      <p:cxnSp>
        <p:nvCxnSpPr>
          <p:cNvPr id="905" name="Google Shape;905;p44"/>
          <p:cNvCxnSpPr>
            <a:cxnSpLocks/>
          </p:cNvCxnSpPr>
          <p:nvPr/>
        </p:nvCxnSpPr>
        <p:spPr>
          <a:xfrm>
            <a:off x="3691524" y="1336873"/>
            <a:ext cx="0" cy="30811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8" name="Google Shape;938;p4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Temps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939" name="Google Shape;939;p44"/>
          <p:cNvSpPr/>
          <p:nvPr/>
        </p:nvSpPr>
        <p:spPr>
          <a:xfrm rot="7198710">
            <a:off x="7805611" y="1453101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0" name="Google Shape;940;p44"/>
          <p:cNvGrpSpPr/>
          <p:nvPr/>
        </p:nvGrpSpPr>
        <p:grpSpPr>
          <a:xfrm>
            <a:off x="753963" y="1568891"/>
            <a:ext cx="858975" cy="300968"/>
            <a:chOff x="2271950" y="2722775"/>
            <a:chExt cx="575875" cy="201775"/>
          </a:xfrm>
        </p:grpSpPr>
        <p:sp>
          <p:nvSpPr>
            <p:cNvPr id="941" name="Google Shape;941;p44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4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4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4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4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946;p44"/>
          <p:cNvGrpSpPr/>
          <p:nvPr/>
        </p:nvGrpSpPr>
        <p:grpSpPr>
          <a:xfrm>
            <a:off x="7496385" y="3973024"/>
            <a:ext cx="953591" cy="334099"/>
            <a:chOff x="2271950" y="2722775"/>
            <a:chExt cx="575875" cy="201775"/>
          </a:xfrm>
        </p:grpSpPr>
        <p:sp>
          <p:nvSpPr>
            <p:cNvPr id="947" name="Google Shape;947;p44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4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4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4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4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2" name="Google Shape;952;p44"/>
          <p:cNvSpPr/>
          <p:nvPr/>
        </p:nvSpPr>
        <p:spPr>
          <a:xfrm>
            <a:off x="7435413" y="12637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44"/>
          <p:cNvSpPr/>
          <p:nvPr/>
        </p:nvSpPr>
        <p:spPr>
          <a:xfrm>
            <a:off x="706050" y="244052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44"/>
          <p:cNvSpPr/>
          <p:nvPr/>
        </p:nvSpPr>
        <p:spPr>
          <a:xfrm>
            <a:off x="8124513" y="259905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44"/>
          <p:cNvSpPr/>
          <p:nvPr/>
        </p:nvSpPr>
        <p:spPr>
          <a:xfrm>
            <a:off x="7899000" y="305821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44"/>
          <p:cNvSpPr/>
          <p:nvPr/>
        </p:nvSpPr>
        <p:spPr>
          <a:xfrm>
            <a:off x="8264738" y="37527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44"/>
          <p:cNvSpPr/>
          <p:nvPr/>
        </p:nvSpPr>
        <p:spPr>
          <a:xfrm>
            <a:off x="715522" y="3166040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44"/>
          <p:cNvSpPr/>
          <p:nvPr/>
        </p:nvSpPr>
        <p:spPr>
          <a:xfrm>
            <a:off x="7855677" y="7630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44"/>
          <p:cNvSpPr/>
          <p:nvPr/>
        </p:nvSpPr>
        <p:spPr>
          <a:xfrm>
            <a:off x="1336614" y="414007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44"/>
          <p:cNvSpPr/>
          <p:nvPr/>
        </p:nvSpPr>
        <p:spPr>
          <a:xfrm rot="-1685758">
            <a:off x="1455528" y="22900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4"/>
          <p:cNvSpPr/>
          <p:nvPr/>
        </p:nvSpPr>
        <p:spPr>
          <a:xfrm>
            <a:off x="6994438" y="7489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4"/>
          <p:cNvSpPr/>
          <p:nvPr/>
        </p:nvSpPr>
        <p:spPr>
          <a:xfrm rot="-1685758">
            <a:off x="4929228" y="19626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44"/>
          <p:cNvSpPr/>
          <p:nvPr/>
        </p:nvSpPr>
        <p:spPr>
          <a:xfrm>
            <a:off x="4675312" y="8158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4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44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44">
            <a:hlinkClick r:id="" action="ppaction://noaction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67" name="Google Shape;967;p44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 algn="ctr"/>
            <a:r>
              <a:rPr lang="es-ES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Análisis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68" name="Google Shape;968;p44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969" name="Google Shape;969;p4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970" name="Google Shape;970;p4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9" name="Google Shape;979;p44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56D74E2-8532-4D1D-8956-E1D02BA2D93A}"/>
              </a:ext>
            </a:extLst>
          </p:cNvPr>
          <p:cNvGrpSpPr/>
          <p:nvPr/>
        </p:nvGrpSpPr>
        <p:grpSpPr>
          <a:xfrm>
            <a:off x="1974355" y="2002300"/>
            <a:ext cx="876544" cy="876452"/>
            <a:chOff x="6128536" y="1358639"/>
            <a:chExt cx="876544" cy="876452"/>
          </a:xfrm>
        </p:grpSpPr>
        <p:sp>
          <p:nvSpPr>
            <p:cNvPr id="904" name="Google Shape;904;p44"/>
            <p:cNvSpPr/>
            <p:nvPr/>
          </p:nvSpPr>
          <p:spPr>
            <a:xfrm>
              <a:off x="6128536" y="1358639"/>
              <a:ext cx="876544" cy="876452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" name="Imagen 2" descr="Icono&#10;&#10;Descripción generada automáticamente con confianza baja">
              <a:extLst>
                <a:ext uri="{FF2B5EF4-FFF2-40B4-BE49-F238E27FC236}">
                  <a16:creationId xmlns:a16="http://schemas.microsoft.com/office/drawing/2014/main" id="{EEA88DE2-9068-4D45-ADB0-774C7C11B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4800" y="1413740"/>
              <a:ext cx="744016" cy="744016"/>
            </a:xfrm>
            <a:prstGeom prst="rect">
              <a:avLst/>
            </a:prstGeom>
          </p:spPr>
        </p:pic>
      </p:grpSp>
      <p:pic>
        <p:nvPicPr>
          <p:cNvPr id="13" name="Imagen 12">
            <a:extLst>
              <a:ext uri="{FF2B5EF4-FFF2-40B4-BE49-F238E27FC236}">
                <a16:creationId xmlns:a16="http://schemas.microsoft.com/office/drawing/2014/main" id="{93688F67-8DB5-427C-9810-F0BB1120A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4737" y="1400410"/>
            <a:ext cx="3867110" cy="295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9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48"/>
          <p:cNvSpPr txBox="1">
            <a:spLocks noGrp="1"/>
          </p:cNvSpPr>
          <p:nvPr>
            <p:ph type="title"/>
          </p:nvPr>
        </p:nvSpPr>
        <p:spPr>
          <a:xfrm>
            <a:off x="946249" y="593244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¿Con qué se ha realizado?</a:t>
            </a:r>
            <a:endParaRPr dirty="0"/>
          </a:p>
        </p:txBody>
      </p:sp>
      <p:sp>
        <p:nvSpPr>
          <p:cNvPr id="1152" name="Google Shape;1152;p48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lvl="0" algn="r"/>
            <a:r>
              <a:rPr lang="es-ES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TEMPS</a:t>
            </a:r>
            <a:endParaRPr lang="es-ES" dirty="0">
              <a:solidFill>
                <a:schemeClr val="lt2"/>
              </a:solidFill>
            </a:endParaRPr>
          </a:p>
        </p:txBody>
      </p:sp>
      <p:sp>
        <p:nvSpPr>
          <p:cNvPr id="1167" name="Google Shape;1167;p4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4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48">
            <a:hlinkClick r:id="" action="ppaction://noaction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70" name="Google Shape;1170;p48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 algn="ctr"/>
            <a:r>
              <a:rPr lang="es-E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Análisis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71" name="Google Shape;1171;p48">
            <a:hlinkClick r:id="rId3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 algn="ctr"/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72" name="Google Shape;1172;p4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173" name="Google Shape;1173;p4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2" name="Google Shape;1182;p48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48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48"/>
          <p:cNvSpPr/>
          <p:nvPr/>
        </p:nvSpPr>
        <p:spPr>
          <a:xfrm>
            <a:off x="5996112" y="704563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5" name="Google Shape;1185;p48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1186" name="Google Shape;1186;p4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1" name="Google Shape;1191;p48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48"/>
          <p:cNvSpPr/>
          <p:nvPr/>
        </p:nvSpPr>
        <p:spPr>
          <a:xfrm rot="-1685758">
            <a:off x="8359482" y="12094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48"/>
          <p:cNvSpPr/>
          <p:nvPr/>
        </p:nvSpPr>
        <p:spPr>
          <a:xfrm>
            <a:off x="6839211" y="7184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F86836CD-EC80-4E2D-9235-55BFBCBFB3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2602270"/>
              </p:ext>
            </p:extLst>
          </p:nvPr>
        </p:nvGraphicFramePr>
        <p:xfrm>
          <a:off x="946249" y="1324074"/>
          <a:ext cx="6501484" cy="3158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1"/>
          <p:cNvSpPr txBox="1">
            <a:spLocks noGrp="1"/>
          </p:cNvSpPr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PROBLEMas</a:t>
            </a:r>
            <a:endParaRPr dirty="0"/>
          </a:p>
        </p:txBody>
      </p:sp>
      <p:sp>
        <p:nvSpPr>
          <p:cNvPr id="688" name="Google Shape;688;p41"/>
          <p:cNvSpPr txBox="1">
            <a:spLocks noGrp="1"/>
          </p:cNvSpPr>
          <p:nvPr>
            <p:ph type="subTitle" idx="1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1. Conexion con la BD en docker.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2. Doble peticiones de Ajax.</a:t>
            </a:r>
          </a:p>
        </p:txBody>
      </p:sp>
      <p:sp>
        <p:nvSpPr>
          <p:cNvPr id="689" name="Google Shape;689;p41"/>
          <p:cNvSpPr txBox="1">
            <a:spLocks noGrp="1"/>
          </p:cNvSpPr>
          <p:nvPr>
            <p:ph type="title" idx="2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SOLUciones</a:t>
            </a:r>
            <a:endParaRPr dirty="0"/>
          </a:p>
        </p:txBody>
      </p:sp>
      <p:sp>
        <p:nvSpPr>
          <p:cNvPr id="690" name="Google Shape;690;p41"/>
          <p:cNvSpPr txBox="1">
            <a:spLocks noGrp="1"/>
          </p:cNvSpPr>
          <p:nvPr>
            <p:ph type="subTitle" idx="3"/>
          </p:nvPr>
        </p:nvSpPr>
        <p:spPr>
          <a:xfrm>
            <a:off x="5225034" y="3131503"/>
            <a:ext cx="2149653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" dirty="0"/>
              <a:t>1. Realizar try/catch para evitar los errores dentro de docker.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" dirty="0"/>
              <a:t>2. Poner un bloqueo temporal en el Ajax  </a:t>
            </a:r>
          </a:p>
        </p:txBody>
      </p:sp>
      <p:sp>
        <p:nvSpPr>
          <p:cNvPr id="691" name="Google Shape;691;p41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PROBLEMas VS SOLUciones</a:t>
            </a:r>
            <a:endParaRPr dirty="0"/>
          </a:p>
        </p:txBody>
      </p:sp>
      <p:cxnSp>
        <p:nvCxnSpPr>
          <p:cNvPr id="692" name="Google Shape;692;p41"/>
          <p:cNvCxnSpPr/>
          <p:nvPr/>
        </p:nvCxnSpPr>
        <p:spPr>
          <a:xfrm>
            <a:off x="1834521" y="2075713"/>
            <a:ext cx="205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3" name="Google Shape;693;p41"/>
          <p:cNvSpPr/>
          <p:nvPr/>
        </p:nvSpPr>
        <p:spPr>
          <a:xfrm>
            <a:off x="713983" y="1798633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4" name="Google Shape;694;p41"/>
          <p:cNvSpPr/>
          <p:nvPr/>
        </p:nvSpPr>
        <p:spPr>
          <a:xfrm>
            <a:off x="7553473" y="2835033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5" name="Google Shape;695;p41"/>
          <p:cNvCxnSpPr/>
          <p:nvPr/>
        </p:nvCxnSpPr>
        <p:spPr>
          <a:xfrm>
            <a:off x="5239075" y="3112125"/>
            <a:ext cx="207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6" name="Google Shape;696;p4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TEMPS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697" name="Google Shape;697;p41"/>
          <p:cNvSpPr/>
          <p:nvPr/>
        </p:nvSpPr>
        <p:spPr>
          <a:xfrm rot="7198710">
            <a:off x="820086" y="3368814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41"/>
          <p:cNvGrpSpPr/>
          <p:nvPr/>
        </p:nvGrpSpPr>
        <p:grpSpPr>
          <a:xfrm>
            <a:off x="7466519" y="1006366"/>
            <a:ext cx="953591" cy="334099"/>
            <a:chOff x="2271950" y="2722775"/>
            <a:chExt cx="575875" cy="201775"/>
          </a:xfrm>
        </p:grpSpPr>
        <p:sp>
          <p:nvSpPr>
            <p:cNvPr id="699" name="Google Shape;699;p4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41"/>
          <p:cNvSpPr/>
          <p:nvPr/>
        </p:nvSpPr>
        <p:spPr>
          <a:xfrm>
            <a:off x="2039925" y="32525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41"/>
          <p:cNvSpPr/>
          <p:nvPr/>
        </p:nvSpPr>
        <p:spPr>
          <a:xfrm>
            <a:off x="2842313" y="391330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1"/>
          <p:cNvSpPr/>
          <p:nvPr/>
        </p:nvSpPr>
        <p:spPr>
          <a:xfrm>
            <a:off x="5239075" y="1543894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1"/>
          <p:cNvSpPr/>
          <p:nvPr/>
        </p:nvSpPr>
        <p:spPr>
          <a:xfrm>
            <a:off x="7873188" y="16520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1"/>
          <p:cNvSpPr/>
          <p:nvPr/>
        </p:nvSpPr>
        <p:spPr>
          <a:xfrm>
            <a:off x="6836438" y="1006378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1"/>
          <p:cNvSpPr/>
          <p:nvPr/>
        </p:nvSpPr>
        <p:spPr>
          <a:xfrm>
            <a:off x="8084327" y="191086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1"/>
          <p:cNvSpPr/>
          <p:nvPr/>
        </p:nvSpPr>
        <p:spPr>
          <a:xfrm>
            <a:off x="4261262" y="3832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1"/>
          <p:cNvSpPr/>
          <p:nvPr/>
        </p:nvSpPr>
        <p:spPr>
          <a:xfrm rot="-1685758">
            <a:off x="2484228" y="37617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1"/>
          <p:cNvSpPr/>
          <p:nvPr/>
        </p:nvSpPr>
        <p:spPr>
          <a:xfrm>
            <a:off x="7253088" y="7068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1"/>
          <p:cNvSpPr/>
          <p:nvPr/>
        </p:nvSpPr>
        <p:spPr>
          <a:xfrm rot="-1685758">
            <a:off x="5822966" y="826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6236062" y="1367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41"/>
          <p:cNvSpPr/>
          <p:nvPr/>
        </p:nvSpPr>
        <p:spPr>
          <a:xfrm>
            <a:off x="3526488" y="42909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41"/>
          <p:cNvSpPr/>
          <p:nvPr/>
        </p:nvSpPr>
        <p:spPr>
          <a:xfrm>
            <a:off x="4261262" y="2374792"/>
            <a:ext cx="621486" cy="6478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VS</a:t>
            </a:r>
          </a:p>
        </p:txBody>
      </p:sp>
      <p:sp>
        <p:nvSpPr>
          <p:cNvPr id="717" name="Google Shape;717;p41"/>
          <p:cNvSpPr/>
          <p:nvPr/>
        </p:nvSpPr>
        <p:spPr>
          <a:xfrm rot="7201932">
            <a:off x="1199737" y="405171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41"/>
          <p:cNvSpPr/>
          <p:nvPr/>
        </p:nvSpPr>
        <p:spPr>
          <a:xfrm>
            <a:off x="2057089" y="4182499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4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1">
            <a:hlinkClick r:id="" action="ppaction://noaction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2" name="Google Shape;732;p41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 algn="ctr"/>
            <a:r>
              <a:rPr lang="es-E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Análisis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3" name="Google Shape;733;p41">
            <a:hlinkClick r:id="rId3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34" name="Google Shape;734;p4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35" name="Google Shape;735;p4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41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723;p41">
            <a:extLst>
              <a:ext uri="{FF2B5EF4-FFF2-40B4-BE49-F238E27FC236}">
                <a16:creationId xmlns:a16="http://schemas.microsoft.com/office/drawing/2014/main" id="{D6EF05EF-9BB8-4F76-8C55-62C03553E1E1}"/>
              </a:ext>
            </a:extLst>
          </p:cNvPr>
          <p:cNvGrpSpPr/>
          <p:nvPr/>
        </p:nvGrpSpPr>
        <p:grpSpPr>
          <a:xfrm>
            <a:off x="977191" y="2023330"/>
            <a:ext cx="350128" cy="427057"/>
            <a:chOff x="4946475" y="3016009"/>
            <a:chExt cx="221946" cy="343570"/>
          </a:xfrm>
        </p:grpSpPr>
        <p:sp>
          <p:nvSpPr>
            <p:cNvPr id="67" name="Google Shape;724;p41">
              <a:extLst>
                <a:ext uri="{FF2B5EF4-FFF2-40B4-BE49-F238E27FC236}">
                  <a16:creationId xmlns:a16="http://schemas.microsoft.com/office/drawing/2014/main" id="{E30E3DF6-8EAB-4AD2-A9FE-799E3CACA472}"/>
                </a:ext>
              </a:extLst>
            </p:cNvPr>
            <p:cNvSpPr/>
            <p:nvPr/>
          </p:nvSpPr>
          <p:spPr>
            <a:xfrm>
              <a:off x="4946475" y="3274798"/>
              <a:ext cx="221946" cy="84781"/>
            </a:xfrm>
            <a:custGeom>
              <a:avLst/>
              <a:gdLst/>
              <a:ahLst/>
              <a:cxnLst/>
              <a:rect l="l" t="t" r="r" b="b"/>
              <a:pathLst>
                <a:path w="10982" h="4195" extrusionOk="0">
                  <a:moveTo>
                    <a:pt x="1" y="1"/>
                  </a:moveTo>
                  <a:lnTo>
                    <a:pt x="1" y="2031"/>
                  </a:lnTo>
                  <a:cubicBezTo>
                    <a:pt x="1" y="2538"/>
                    <a:pt x="326" y="3228"/>
                    <a:pt x="1868" y="3715"/>
                  </a:cubicBezTo>
                  <a:cubicBezTo>
                    <a:pt x="2871" y="4033"/>
                    <a:pt x="4183" y="4195"/>
                    <a:pt x="5500" y="4195"/>
                  </a:cubicBezTo>
                  <a:cubicBezTo>
                    <a:pt x="6796" y="4195"/>
                    <a:pt x="8098" y="4038"/>
                    <a:pt x="9115" y="3715"/>
                  </a:cubicBezTo>
                  <a:cubicBezTo>
                    <a:pt x="10657" y="3228"/>
                    <a:pt x="10982" y="2538"/>
                    <a:pt x="10982" y="2031"/>
                  </a:cubicBezTo>
                  <a:lnTo>
                    <a:pt x="10982" y="1"/>
                  </a:lnTo>
                  <a:cubicBezTo>
                    <a:pt x="10576" y="285"/>
                    <a:pt x="10089" y="508"/>
                    <a:pt x="9500" y="691"/>
                  </a:cubicBezTo>
                  <a:cubicBezTo>
                    <a:pt x="8364" y="1046"/>
                    <a:pt x="6927" y="1224"/>
                    <a:pt x="5491" y="1224"/>
                  </a:cubicBezTo>
                  <a:cubicBezTo>
                    <a:pt x="4055" y="1224"/>
                    <a:pt x="2619" y="1046"/>
                    <a:pt x="1483" y="691"/>
                  </a:cubicBezTo>
                  <a:cubicBezTo>
                    <a:pt x="894" y="508"/>
                    <a:pt x="407" y="28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25;p41">
              <a:extLst>
                <a:ext uri="{FF2B5EF4-FFF2-40B4-BE49-F238E27FC236}">
                  <a16:creationId xmlns:a16="http://schemas.microsoft.com/office/drawing/2014/main" id="{E28E2327-8773-45BA-9834-6E87AC2D74C4}"/>
                </a:ext>
              </a:extLst>
            </p:cNvPr>
            <p:cNvSpPr/>
            <p:nvPr/>
          </p:nvSpPr>
          <p:spPr>
            <a:xfrm>
              <a:off x="4946475" y="3189492"/>
              <a:ext cx="221946" cy="84458"/>
            </a:xfrm>
            <a:custGeom>
              <a:avLst/>
              <a:gdLst/>
              <a:ahLst/>
              <a:cxnLst/>
              <a:rect l="l" t="t" r="r" b="b"/>
              <a:pathLst>
                <a:path w="10982" h="4179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37"/>
                    <a:pt x="326" y="3227"/>
                    <a:pt x="1868" y="3715"/>
                  </a:cubicBezTo>
                  <a:cubicBezTo>
                    <a:pt x="2871" y="4021"/>
                    <a:pt x="4183" y="4179"/>
                    <a:pt x="5501" y="4179"/>
                  </a:cubicBezTo>
                  <a:cubicBezTo>
                    <a:pt x="6797" y="4179"/>
                    <a:pt x="8098" y="4027"/>
                    <a:pt x="9115" y="3715"/>
                  </a:cubicBezTo>
                  <a:cubicBezTo>
                    <a:pt x="10657" y="3227"/>
                    <a:pt x="10982" y="2537"/>
                    <a:pt x="10982" y="2030"/>
                  </a:cubicBezTo>
                  <a:lnTo>
                    <a:pt x="10982" y="0"/>
                  </a:lnTo>
                  <a:cubicBezTo>
                    <a:pt x="10576" y="284"/>
                    <a:pt x="10089" y="508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508"/>
                    <a:pt x="407" y="28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726;p41">
              <a:extLst>
                <a:ext uri="{FF2B5EF4-FFF2-40B4-BE49-F238E27FC236}">
                  <a16:creationId xmlns:a16="http://schemas.microsoft.com/office/drawing/2014/main" id="{89BA2452-CD86-4C47-ACFD-2DC371BC76E9}"/>
                </a:ext>
              </a:extLst>
            </p:cNvPr>
            <p:cNvSpPr/>
            <p:nvPr/>
          </p:nvSpPr>
          <p:spPr>
            <a:xfrm>
              <a:off x="4946475" y="3104165"/>
              <a:ext cx="221946" cy="84357"/>
            </a:xfrm>
            <a:custGeom>
              <a:avLst/>
              <a:gdLst/>
              <a:ahLst/>
              <a:cxnLst/>
              <a:rect l="l" t="t" r="r" b="b"/>
              <a:pathLst>
                <a:path w="10982" h="4174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17"/>
                    <a:pt x="326" y="3227"/>
                    <a:pt x="1868" y="3694"/>
                  </a:cubicBezTo>
                  <a:cubicBezTo>
                    <a:pt x="2871" y="4011"/>
                    <a:pt x="4183" y="4174"/>
                    <a:pt x="5500" y="4174"/>
                  </a:cubicBezTo>
                  <a:cubicBezTo>
                    <a:pt x="6796" y="4174"/>
                    <a:pt x="8098" y="4017"/>
                    <a:pt x="9115" y="3694"/>
                  </a:cubicBezTo>
                  <a:cubicBezTo>
                    <a:pt x="10657" y="3227"/>
                    <a:pt x="10982" y="2517"/>
                    <a:pt x="10982" y="2030"/>
                  </a:cubicBezTo>
                  <a:lnTo>
                    <a:pt x="10982" y="0"/>
                  </a:lnTo>
                  <a:cubicBezTo>
                    <a:pt x="10576" y="264"/>
                    <a:pt x="10089" y="487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487"/>
                    <a:pt x="407" y="26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27;p41">
              <a:extLst>
                <a:ext uri="{FF2B5EF4-FFF2-40B4-BE49-F238E27FC236}">
                  <a16:creationId xmlns:a16="http://schemas.microsoft.com/office/drawing/2014/main" id="{8BCE2556-8E7E-466F-BF1B-3A7BB7BA2F98}"/>
                </a:ext>
              </a:extLst>
            </p:cNvPr>
            <p:cNvSpPr/>
            <p:nvPr/>
          </p:nvSpPr>
          <p:spPr>
            <a:xfrm>
              <a:off x="4946475" y="3016009"/>
              <a:ext cx="221946" cy="87186"/>
            </a:xfrm>
            <a:custGeom>
              <a:avLst/>
              <a:gdLst/>
              <a:ahLst/>
              <a:cxnLst/>
              <a:rect l="l" t="t" r="r" b="b"/>
              <a:pathLst>
                <a:path w="10982" h="4314" extrusionOk="0">
                  <a:moveTo>
                    <a:pt x="5482" y="1"/>
                  </a:moveTo>
                  <a:cubicBezTo>
                    <a:pt x="4186" y="1"/>
                    <a:pt x="2885" y="153"/>
                    <a:pt x="1868" y="465"/>
                  </a:cubicBezTo>
                  <a:cubicBezTo>
                    <a:pt x="326" y="952"/>
                    <a:pt x="1" y="1663"/>
                    <a:pt x="1" y="2150"/>
                  </a:cubicBezTo>
                  <a:cubicBezTo>
                    <a:pt x="1" y="2657"/>
                    <a:pt x="326" y="3347"/>
                    <a:pt x="1868" y="3834"/>
                  </a:cubicBezTo>
                  <a:cubicBezTo>
                    <a:pt x="2871" y="4152"/>
                    <a:pt x="4183" y="4314"/>
                    <a:pt x="5500" y="4314"/>
                  </a:cubicBezTo>
                  <a:cubicBezTo>
                    <a:pt x="6796" y="4314"/>
                    <a:pt x="8098" y="4157"/>
                    <a:pt x="9115" y="3834"/>
                  </a:cubicBezTo>
                  <a:cubicBezTo>
                    <a:pt x="10657" y="3347"/>
                    <a:pt x="10982" y="2657"/>
                    <a:pt x="10982" y="2150"/>
                  </a:cubicBezTo>
                  <a:cubicBezTo>
                    <a:pt x="10982" y="1663"/>
                    <a:pt x="10657" y="952"/>
                    <a:pt x="9115" y="465"/>
                  </a:cubicBezTo>
                  <a:cubicBezTo>
                    <a:pt x="8112" y="158"/>
                    <a:pt x="6800" y="1"/>
                    <a:pt x="5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0" name="Google Shape;2534;p69">
            <a:extLst>
              <a:ext uri="{FF2B5EF4-FFF2-40B4-BE49-F238E27FC236}">
                <a16:creationId xmlns:a16="http://schemas.microsoft.com/office/drawing/2014/main" id="{36E22ABA-7E91-4C67-8827-88A13F46AA24}"/>
              </a:ext>
            </a:extLst>
          </p:cNvPr>
          <p:cNvGrpSpPr/>
          <p:nvPr/>
        </p:nvGrpSpPr>
        <p:grpSpPr>
          <a:xfrm>
            <a:off x="7773289" y="3085880"/>
            <a:ext cx="438374" cy="412252"/>
            <a:chOff x="4342641" y="1185376"/>
            <a:chExt cx="437324" cy="411264"/>
          </a:xfrm>
        </p:grpSpPr>
        <p:sp>
          <p:nvSpPr>
            <p:cNvPr id="61" name="Google Shape;2535;p69">
              <a:extLst>
                <a:ext uri="{FF2B5EF4-FFF2-40B4-BE49-F238E27FC236}">
                  <a16:creationId xmlns:a16="http://schemas.microsoft.com/office/drawing/2014/main" id="{7CDA7E68-46CE-4E00-BFB4-C647195D06C5}"/>
                </a:ext>
              </a:extLst>
            </p:cNvPr>
            <p:cNvSpPr/>
            <p:nvPr/>
          </p:nvSpPr>
          <p:spPr>
            <a:xfrm>
              <a:off x="4419358" y="1369359"/>
              <a:ext cx="25869" cy="25869"/>
            </a:xfrm>
            <a:custGeom>
              <a:avLst/>
              <a:gdLst/>
              <a:ahLst/>
              <a:cxnLst/>
              <a:rect l="l" t="t" r="r" b="b"/>
              <a:pathLst>
                <a:path w="1280" h="1280" extrusionOk="0">
                  <a:moveTo>
                    <a:pt x="630" y="1"/>
                  </a:moveTo>
                  <a:cubicBezTo>
                    <a:pt x="285" y="1"/>
                    <a:pt x="0" y="285"/>
                    <a:pt x="0" y="650"/>
                  </a:cubicBezTo>
                  <a:cubicBezTo>
                    <a:pt x="0" y="995"/>
                    <a:pt x="285" y="1279"/>
                    <a:pt x="630" y="1279"/>
                  </a:cubicBezTo>
                  <a:cubicBezTo>
                    <a:pt x="995" y="1279"/>
                    <a:pt x="1279" y="995"/>
                    <a:pt x="1279" y="650"/>
                  </a:cubicBezTo>
                  <a:cubicBezTo>
                    <a:pt x="1279" y="285"/>
                    <a:pt x="995" y="1"/>
                    <a:pt x="63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2536;p69">
              <a:extLst>
                <a:ext uri="{FF2B5EF4-FFF2-40B4-BE49-F238E27FC236}">
                  <a16:creationId xmlns:a16="http://schemas.microsoft.com/office/drawing/2014/main" id="{DB5F66D1-288D-439D-8610-91C26F73A7BA}"/>
                </a:ext>
              </a:extLst>
            </p:cNvPr>
            <p:cNvSpPr/>
            <p:nvPr/>
          </p:nvSpPr>
          <p:spPr>
            <a:xfrm>
              <a:off x="4419358" y="1249999"/>
              <a:ext cx="25869" cy="25444"/>
            </a:xfrm>
            <a:custGeom>
              <a:avLst/>
              <a:gdLst/>
              <a:ahLst/>
              <a:cxnLst/>
              <a:rect l="l" t="t" r="r" b="b"/>
              <a:pathLst>
                <a:path w="1280" h="1259" extrusionOk="0">
                  <a:moveTo>
                    <a:pt x="630" y="0"/>
                  </a:moveTo>
                  <a:cubicBezTo>
                    <a:pt x="285" y="0"/>
                    <a:pt x="0" y="284"/>
                    <a:pt x="0" y="629"/>
                  </a:cubicBezTo>
                  <a:cubicBezTo>
                    <a:pt x="0" y="974"/>
                    <a:pt x="285" y="1259"/>
                    <a:pt x="630" y="1259"/>
                  </a:cubicBezTo>
                  <a:cubicBezTo>
                    <a:pt x="995" y="1259"/>
                    <a:pt x="1279" y="974"/>
                    <a:pt x="1279" y="629"/>
                  </a:cubicBezTo>
                  <a:cubicBezTo>
                    <a:pt x="1279" y="284"/>
                    <a:pt x="995" y="0"/>
                    <a:pt x="63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37;p69">
              <a:extLst>
                <a:ext uri="{FF2B5EF4-FFF2-40B4-BE49-F238E27FC236}">
                  <a16:creationId xmlns:a16="http://schemas.microsoft.com/office/drawing/2014/main" id="{4CEC84FE-4F4A-4E88-AF8E-0640759ADA23}"/>
                </a:ext>
              </a:extLst>
            </p:cNvPr>
            <p:cNvSpPr/>
            <p:nvPr/>
          </p:nvSpPr>
          <p:spPr>
            <a:xfrm>
              <a:off x="4548581" y="1309881"/>
              <a:ext cx="25444" cy="25444"/>
            </a:xfrm>
            <a:custGeom>
              <a:avLst/>
              <a:gdLst/>
              <a:ahLst/>
              <a:cxnLst/>
              <a:rect l="l" t="t" r="r" b="b"/>
              <a:pathLst>
                <a:path w="1259" h="1259" extrusionOk="0">
                  <a:moveTo>
                    <a:pt x="629" y="1"/>
                  </a:moveTo>
                  <a:cubicBezTo>
                    <a:pt x="284" y="1"/>
                    <a:pt x="0" y="285"/>
                    <a:pt x="0" y="630"/>
                  </a:cubicBezTo>
                  <a:cubicBezTo>
                    <a:pt x="0" y="975"/>
                    <a:pt x="284" y="1259"/>
                    <a:pt x="629" y="1259"/>
                  </a:cubicBezTo>
                  <a:cubicBezTo>
                    <a:pt x="975" y="1259"/>
                    <a:pt x="1259" y="975"/>
                    <a:pt x="1259" y="630"/>
                  </a:cubicBezTo>
                  <a:cubicBezTo>
                    <a:pt x="1259" y="285"/>
                    <a:pt x="975" y="1"/>
                    <a:pt x="6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538;p69">
              <a:extLst>
                <a:ext uri="{FF2B5EF4-FFF2-40B4-BE49-F238E27FC236}">
                  <a16:creationId xmlns:a16="http://schemas.microsoft.com/office/drawing/2014/main" id="{1B54A7AE-875C-4365-8B8A-7EF29608DF46}"/>
                </a:ext>
              </a:extLst>
            </p:cNvPr>
            <p:cNvSpPr/>
            <p:nvPr/>
          </p:nvSpPr>
          <p:spPr>
            <a:xfrm>
              <a:off x="4677379" y="1369359"/>
              <a:ext cx="25869" cy="25869"/>
            </a:xfrm>
            <a:custGeom>
              <a:avLst/>
              <a:gdLst/>
              <a:ahLst/>
              <a:cxnLst/>
              <a:rect l="l" t="t" r="r" b="b"/>
              <a:pathLst>
                <a:path w="1280" h="1280" extrusionOk="0">
                  <a:moveTo>
                    <a:pt x="650" y="1"/>
                  </a:moveTo>
                  <a:cubicBezTo>
                    <a:pt x="285" y="1"/>
                    <a:pt x="1" y="285"/>
                    <a:pt x="1" y="650"/>
                  </a:cubicBezTo>
                  <a:cubicBezTo>
                    <a:pt x="1" y="995"/>
                    <a:pt x="285" y="1279"/>
                    <a:pt x="650" y="1279"/>
                  </a:cubicBezTo>
                  <a:cubicBezTo>
                    <a:pt x="995" y="1279"/>
                    <a:pt x="1279" y="995"/>
                    <a:pt x="1279" y="650"/>
                  </a:cubicBezTo>
                  <a:cubicBezTo>
                    <a:pt x="1279" y="285"/>
                    <a:pt x="995" y="1"/>
                    <a:pt x="65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539;p69">
              <a:extLst>
                <a:ext uri="{FF2B5EF4-FFF2-40B4-BE49-F238E27FC236}">
                  <a16:creationId xmlns:a16="http://schemas.microsoft.com/office/drawing/2014/main" id="{E18BEBAF-5E0E-421A-B652-46BC5090ADE0}"/>
                </a:ext>
              </a:extLst>
            </p:cNvPr>
            <p:cNvSpPr/>
            <p:nvPr/>
          </p:nvSpPr>
          <p:spPr>
            <a:xfrm>
              <a:off x="4677379" y="1249999"/>
              <a:ext cx="25869" cy="25444"/>
            </a:xfrm>
            <a:custGeom>
              <a:avLst/>
              <a:gdLst/>
              <a:ahLst/>
              <a:cxnLst/>
              <a:rect l="l" t="t" r="r" b="b"/>
              <a:pathLst>
                <a:path w="1280" h="1259" extrusionOk="0">
                  <a:moveTo>
                    <a:pt x="650" y="0"/>
                  </a:moveTo>
                  <a:cubicBezTo>
                    <a:pt x="285" y="0"/>
                    <a:pt x="1" y="284"/>
                    <a:pt x="1" y="629"/>
                  </a:cubicBezTo>
                  <a:cubicBezTo>
                    <a:pt x="1" y="974"/>
                    <a:pt x="285" y="1259"/>
                    <a:pt x="650" y="1259"/>
                  </a:cubicBezTo>
                  <a:cubicBezTo>
                    <a:pt x="995" y="1259"/>
                    <a:pt x="1279" y="974"/>
                    <a:pt x="1279" y="629"/>
                  </a:cubicBezTo>
                  <a:cubicBezTo>
                    <a:pt x="1279" y="284"/>
                    <a:pt x="995" y="0"/>
                    <a:pt x="6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2540;p69">
              <a:extLst>
                <a:ext uri="{FF2B5EF4-FFF2-40B4-BE49-F238E27FC236}">
                  <a16:creationId xmlns:a16="http://schemas.microsoft.com/office/drawing/2014/main" id="{66DA4A65-DBA5-4AEC-800D-D7D5A9117225}"/>
                </a:ext>
              </a:extLst>
            </p:cNvPr>
            <p:cNvSpPr/>
            <p:nvPr/>
          </p:nvSpPr>
          <p:spPr>
            <a:xfrm>
              <a:off x="4342641" y="1185376"/>
              <a:ext cx="437324" cy="274452"/>
            </a:xfrm>
            <a:custGeom>
              <a:avLst/>
              <a:gdLst/>
              <a:ahLst/>
              <a:cxnLst/>
              <a:rect l="l" t="t" r="r" b="b"/>
              <a:pathLst>
                <a:path w="21639" h="13580" extrusionOk="0">
                  <a:moveTo>
                    <a:pt x="17213" y="1928"/>
                  </a:moveTo>
                  <a:cubicBezTo>
                    <a:pt x="18248" y="1928"/>
                    <a:pt x="19101" y="2781"/>
                    <a:pt x="19101" y="3836"/>
                  </a:cubicBezTo>
                  <a:cubicBezTo>
                    <a:pt x="19101" y="4892"/>
                    <a:pt x="18248" y="5744"/>
                    <a:pt x="17213" y="5744"/>
                  </a:cubicBezTo>
                  <a:cubicBezTo>
                    <a:pt x="16685" y="5744"/>
                    <a:pt x="16198" y="5521"/>
                    <a:pt x="15853" y="5176"/>
                  </a:cubicBezTo>
                  <a:lnTo>
                    <a:pt x="12727" y="6678"/>
                  </a:lnTo>
                  <a:cubicBezTo>
                    <a:pt x="12727" y="6759"/>
                    <a:pt x="12727" y="6820"/>
                    <a:pt x="12727" y="6901"/>
                  </a:cubicBezTo>
                  <a:lnTo>
                    <a:pt x="15853" y="8403"/>
                  </a:lnTo>
                  <a:cubicBezTo>
                    <a:pt x="16198" y="8058"/>
                    <a:pt x="16685" y="7855"/>
                    <a:pt x="17213" y="7855"/>
                  </a:cubicBezTo>
                  <a:cubicBezTo>
                    <a:pt x="18248" y="7855"/>
                    <a:pt x="19101" y="8708"/>
                    <a:pt x="19101" y="9763"/>
                  </a:cubicBezTo>
                  <a:cubicBezTo>
                    <a:pt x="19101" y="10798"/>
                    <a:pt x="18248" y="11651"/>
                    <a:pt x="17213" y="11651"/>
                  </a:cubicBezTo>
                  <a:cubicBezTo>
                    <a:pt x="16158" y="11651"/>
                    <a:pt x="15305" y="10798"/>
                    <a:pt x="15305" y="9763"/>
                  </a:cubicBezTo>
                  <a:cubicBezTo>
                    <a:pt x="15305" y="9682"/>
                    <a:pt x="15305" y="9621"/>
                    <a:pt x="15305" y="9560"/>
                  </a:cubicBezTo>
                  <a:lnTo>
                    <a:pt x="12220" y="8079"/>
                  </a:lnTo>
                  <a:cubicBezTo>
                    <a:pt x="11875" y="8464"/>
                    <a:pt x="11367" y="8708"/>
                    <a:pt x="10819" y="8708"/>
                  </a:cubicBezTo>
                  <a:cubicBezTo>
                    <a:pt x="10271" y="8708"/>
                    <a:pt x="9764" y="8464"/>
                    <a:pt x="9419" y="8079"/>
                  </a:cubicBezTo>
                  <a:lnTo>
                    <a:pt x="6334" y="9560"/>
                  </a:lnTo>
                  <a:cubicBezTo>
                    <a:pt x="6334" y="9621"/>
                    <a:pt x="6334" y="9682"/>
                    <a:pt x="6334" y="9763"/>
                  </a:cubicBezTo>
                  <a:cubicBezTo>
                    <a:pt x="6334" y="10798"/>
                    <a:pt x="5481" y="11651"/>
                    <a:pt x="4426" y="11651"/>
                  </a:cubicBezTo>
                  <a:cubicBezTo>
                    <a:pt x="3391" y="11651"/>
                    <a:pt x="2538" y="10798"/>
                    <a:pt x="2538" y="9763"/>
                  </a:cubicBezTo>
                  <a:cubicBezTo>
                    <a:pt x="2538" y="8708"/>
                    <a:pt x="3391" y="7855"/>
                    <a:pt x="4426" y="7855"/>
                  </a:cubicBezTo>
                  <a:cubicBezTo>
                    <a:pt x="4953" y="7855"/>
                    <a:pt x="5441" y="8058"/>
                    <a:pt x="5786" y="8403"/>
                  </a:cubicBezTo>
                  <a:lnTo>
                    <a:pt x="8911" y="6901"/>
                  </a:lnTo>
                  <a:cubicBezTo>
                    <a:pt x="8911" y="6820"/>
                    <a:pt x="8911" y="6759"/>
                    <a:pt x="8911" y="6678"/>
                  </a:cubicBezTo>
                  <a:lnTo>
                    <a:pt x="5786" y="5176"/>
                  </a:lnTo>
                  <a:cubicBezTo>
                    <a:pt x="5441" y="5521"/>
                    <a:pt x="4953" y="5744"/>
                    <a:pt x="4426" y="5744"/>
                  </a:cubicBezTo>
                  <a:cubicBezTo>
                    <a:pt x="3391" y="5744"/>
                    <a:pt x="2538" y="4892"/>
                    <a:pt x="2538" y="3836"/>
                  </a:cubicBezTo>
                  <a:cubicBezTo>
                    <a:pt x="2538" y="2781"/>
                    <a:pt x="3391" y="1928"/>
                    <a:pt x="4426" y="1928"/>
                  </a:cubicBezTo>
                  <a:cubicBezTo>
                    <a:pt x="5481" y="1928"/>
                    <a:pt x="6334" y="2781"/>
                    <a:pt x="6334" y="3836"/>
                  </a:cubicBezTo>
                  <a:cubicBezTo>
                    <a:pt x="6334" y="3897"/>
                    <a:pt x="6334" y="3978"/>
                    <a:pt x="6334" y="4039"/>
                  </a:cubicBezTo>
                  <a:lnTo>
                    <a:pt x="9419" y="5521"/>
                  </a:lnTo>
                  <a:cubicBezTo>
                    <a:pt x="9764" y="5135"/>
                    <a:pt x="10271" y="4892"/>
                    <a:pt x="10819" y="4892"/>
                  </a:cubicBezTo>
                  <a:cubicBezTo>
                    <a:pt x="11367" y="4892"/>
                    <a:pt x="11875" y="5135"/>
                    <a:pt x="12220" y="5521"/>
                  </a:cubicBezTo>
                  <a:lnTo>
                    <a:pt x="15305" y="4039"/>
                  </a:lnTo>
                  <a:cubicBezTo>
                    <a:pt x="15305" y="3978"/>
                    <a:pt x="15305" y="3897"/>
                    <a:pt x="15305" y="3836"/>
                  </a:cubicBezTo>
                  <a:cubicBezTo>
                    <a:pt x="15305" y="2781"/>
                    <a:pt x="16158" y="1928"/>
                    <a:pt x="17213" y="1928"/>
                  </a:cubicBezTo>
                  <a:close/>
                  <a:moveTo>
                    <a:pt x="630" y="0"/>
                  </a:moveTo>
                  <a:cubicBezTo>
                    <a:pt x="285" y="0"/>
                    <a:pt x="1" y="284"/>
                    <a:pt x="1" y="650"/>
                  </a:cubicBezTo>
                  <a:lnTo>
                    <a:pt x="1" y="13579"/>
                  </a:lnTo>
                  <a:lnTo>
                    <a:pt x="21638" y="13579"/>
                  </a:lnTo>
                  <a:lnTo>
                    <a:pt x="21638" y="650"/>
                  </a:lnTo>
                  <a:cubicBezTo>
                    <a:pt x="21638" y="284"/>
                    <a:pt x="21354" y="0"/>
                    <a:pt x="21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541;p69">
              <a:extLst>
                <a:ext uri="{FF2B5EF4-FFF2-40B4-BE49-F238E27FC236}">
                  <a16:creationId xmlns:a16="http://schemas.microsoft.com/office/drawing/2014/main" id="{447C5265-8A76-40DB-AEFF-7DF8FD666149}"/>
                </a:ext>
              </a:extLst>
            </p:cNvPr>
            <p:cNvSpPr/>
            <p:nvPr/>
          </p:nvSpPr>
          <p:spPr>
            <a:xfrm>
              <a:off x="4342641" y="1485445"/>
              <a:ext cx="437324" cy="111195"/>
            </a:xfrm>
            <a:custGeom>
              <a:avLst/>
              <a:gdLst/>
              <a:ahLst/>
              <a:cxnLst/>
              <a:rect l="l" t="t" r="r" b="b"/>
              <a:pathLst>
                <a:path w="21639" h="5502" extrusionOk="0">
                  <a:moveTo>
                    <a:pt x="1" y="1"/>
                  </a:moveTo>
                  <a:lnTo>
                    <a:pt x="1" y="1889"/>
                  </a:lnTo>
                  <a:cubicBezTo>
                    <a:pt x="1" y="2254"/>
                    <a:pt x="285" y="2538"/>
                    <a:pt x="630" y="2538"/>
                  </a:cubicBezTo>
                  <a:lnTo>
                    <a:pt x="8911" y="2538"/>
                  </a:lnTo>
                  <a:lnTo>
                    <a:pt x="8911" y="4223"/>
                  </a:lnTo>
                  <a:lnTo>
                    <a:pt x="6516" y="4223"/>
                  </a:lnTo>
                  <a:cubicBezTo>
                    <a:pt x="6171" y="4223"/>
                    <a:pt x="5887" y="4507"/>
                    <a:pt x="5887" y="4852"/>
                  </a:cubicBezTo>
                  <a:cubicBezTo>
                    <a:pt x="5887" y="5217"/>
                    <a:pt x="6171" y="5502"/>
                    <a:pt x="6516" y="5502"/>
                  </a:cubicBezTo>
                  <a:lnTo>
                    <a:pt x="15123" y="5502"/>
                  </a:lnTo>
                  <a:cubicBezTo>
                    <a:pt x="15468" y="5502"/>
                    <a:pt x="15752" y="5217"/>
                    <a:pt x="15752" y="4852"/>
                  </a:cubicBezTo>
                  <a:cubicBezTo>
                    <a:pt x="15752" y="4507"/>
                    <a:pt x="15468" y="4223"/>
                    <a:pt x="15123" y="4223"/>
                  </a:cubicBezTo>
                  <a:lnTo>
                    <a:pt x="12727" y="4223"/>
                  </a:lnTo>
                  <a:lnTo>
                    <a:pt x="12727" y="2538"/>
                  </a:lnTo>
                  <a:lnTo>
                    <a:pt x="21009" y="2538"/>
                  </a:lnTo>
                  <a:cubicBezTo>
                    <a:pt x="21354" y="2538"/>
                    <a:pt x="21638" y="2254"/>
                    <a:pt x="21638" y="1889"/>
                  </a:cubicBezTo>
                  <a:lnTo>
                    <a:pt x="21638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Conclusión</a:t>
            </a:r>
            <a:endParaRPr dirty="0"/>
          </a:p>
        </p:txBody>
      </p:sp>
      <p:sp>
        <p:nvSpPr>
          <p:cNvPr id="355" name="Google Shape;355;p36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Este proyecto, deja en evidencia la importancia del FrontEnd y del BackEnd ya que se complementan entre si. Sin embargo, tras realizar ambas partes, veo mas interesante la realizacion del FrontEnd.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Además, he llegado a la conclusion que a veces lo que menos abarca en el proyecto puede ser lo que mas problemas te puede dar.</a:t>
            </a:r>
          </a:p>
        </p:txBody>
      </p:sp>
      <p:grpSp>
        <p:nvGrpSpPr>
          <p:cNvPr id="356" name="Google Shape;356;p36"/>
          <p:cNvGrpSpPr/>
          <p:nvPr/>
        </p:nvGrpSpPr>
        <p:grpSpPr>
          <a:xfrm rot="5400000">
            <a:off x="1071931" y="3617221"/>
            <a:ext cx="612965" cy="612965"/>
            <a:chOff x="5208200" y="980975"/>
            <a:chExt cx="440475" cy="440475"/>
          </a:xfrm>
        </p:grpSpPr>
        <p:sp>
          <p:nvSpPr>
            <p:cNvPr id="357" name="Google Shape;357;p36"/>
            <p:cNvSpPr/>
            <p:nvPr/>
          </p:nvSpPr>
          <p:spPr>
            <a:xfrm>
              <a:off x="5208200" y="980975"/>
              <a:ext cx="197300" cy="199975"/>
            </a:xfrm>
            <a:custGeom>
              <a:avLst/>
              <a:gdLst/>
              <a:ahLst/>
              <a:cxnLst/>
              <a:rect l="l" t="t" r="r" b="b"/>
              <a:pathLst>
                <a:path w="7892" h="7999" extrusionOk="0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233125" y="1005900"/>
              <a:ext cx="415550" cy="415550"/>
            </a:xfrm>
            <a:custGeom>
              <a:avLst/>
              <a:gdLst/>
              <a:ahLst/>
              <a:cxnLst/>
              <a:rect l="l" t="t" r="r" b="b"/>
              <a:pathLst>
                <a:path w="16622" h="16622" extrusionOk="0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36"/>
          <p:cNvGrpSpPr/>
          <p:nvPr/>
        </p:nvGrpSpPr>
        <p:grpSpPr>
          <a:xfrm>
            <a:off x="6066397" y="3338339"/>
            <a:ext cx="695830" cy="243805"/>
            <a:chOff x="2271950" y="2722775"/>
            <a:chExt cx="575875" cy="201775"/>
          </a:xfrm>
        </p:grpSpPr>
        <p:sp>
          <p:nvSpPr>
            <p:cNvPr id="360" name="Google Shape;360;p36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36"/>
          <p:cNvSpPr/>
          <p:nvPr/>
        </p:nvSpPr>
        <p:spPr>
          <a:xfrm rot="7201932">
            <a:off x="7909637" y="1678403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6"/>
          <p:cNvSpPr/>
          <p:nvPr/>
        </p:nvSpPr>
        <p:spPr>
          <a:xfrm>
            <a:off x="7530851" y="38417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6"/>
          <p:cNvSpPr/>
          <p:nvPr/>
        </p:nvSpPr>
        <p:spPr>
          <a:xfrm rot="7198898">
            <a:off x="7267137" y="10292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6"/>
          <p:cNvSpPr/>
          <p:nvPr/>
        </p:nvSpPr>
        <p:spPr>
          <a:xfrm rot="7201932">
            <a:off x="7821662" y="277244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6"/>
          <p:cNvSpPr/>
          <p:nvPr/>
        </p:nvSpPr>
        <p:spPr>
          <a:xfrm rot="-1685758">
            <a:off x="7151203" y="18657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6"/>
          <p:cNvSpPr/>
          <p:nvPr/>
        </p:nvSpPr>
        <p:spPr>
          <a:xfrm>
            <a:off x="2635388" y="3617213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6"/>
          <p:cNvSpPr/>
          <p:nvPr/>
        </p:nvSpPr>
        <p:spPr>
          <a:xfrm>
            <a:off x="4246262" y="35363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6"/>
          <p:cNvSpPr/>
          <p:nvPr/>
        </p:nvSpPr>
        <p:spPr>
          <a:xfrm>
            <a:off x="8013038" y="328831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6"/>
          <p:cNvSpPr/>
          <p:nvPr/>
        </p:nvSpPr>
        <p:spPr>
          <a:xfrm>
            <a:off x="3848926" y="374492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6"/>
          <p:cNvSpPr/>
          <p:nvPr/>
        </p:nvSpPr>
        <p:spPr>
          <a:xfrm>
            <a:off x="5887138" y="41159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6"/>
          <p:cNvSpPr/>
          <p:nvPr/>
        </p:nvSpPr>
        <p:spPr>
          <a:xfrm rot="-1685758">
            <a:off x="5627203" y="39183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6"/>
          <p:cNvSpPr/>
          <p:nvPr/>
        </p:nvSpPr>
        <p:spPr>
          <a:xfrm>
            <a:off x="7140562" y="2828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6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6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6">
            <a:hlinkClick r:id="" action="ppaction://noaction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0" name="Google Shape;380;p36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 algn="ctr"/>
            <a:r>
              <a:rPr lang="es-E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Análisis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1" name="Google Shape;381;p36">
            <a:hlinkClick r:id="rId3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 algn="ctr"/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82" name="Google Shape;382;p36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83" name="Google Shape;383;p36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36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696;p4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TEMPS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Google Shape;2611;p69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temps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612" name="Google Shape;2612;p69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3" name="Google Shape;2613;p69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4" name="Google Shape;2614;p69">
            <a:hlinkClick r:id="" action="ppaction://noaction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15" name="Google Shape;2615;p69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Análisis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16" name="Google Shape;2616;p69">
            <a:hlinkClick r:id="rId3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617" name="Google Shape;2617;p6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618" name="Google Shape;2618;p6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6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6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6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6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6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6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6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6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7" name="Google Shape;2627;p69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267;p68">
            <a:extLst>
              <a:ext uri="{FF2B5EF4-FFF2-40B4-BE49-F238E27FC236}">
                <a16:creationId xmlns:a16="http://schemas.microsoft.com/office/drawing/2014/main" id="{0AD51CBB-E6D9-45A0-924B-AD39D4964F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300" y="490500"/>
            <a:ext cx="2828700" cy="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dirty="0"/>
              <a:t>GRACIAS!</a:t>
            </a:r>
            <a:endParaRPr sz="6800" dirty="0"/>
          </a:p>
        </p:txBody>
      </p:sp>
      <p:cxnSp>
        <p:nvCxnSpPr>
          <p:cNvPr id="285" name="Google Shape;2268;p68">
            <a:extLst>
              <a:ext uri="{FF2B5EF4-FFF2-40B4-BE49-F238E27FC236}">
                <a16:creationId xmlns:a16="http://schemas.microsoft.com/office/drawing/2014/main" id="{91233978-5DE2-4AB8-9588-AC236317008C}"/>
              </a:ext>
            </a:extLst>
          </p:cNvPr>
          <p:cNvCxnSpPr/>
          <p:nvPr/>
        </p:nvCxnSpPr>
        <p:spPr>
          <a:xfrm>
            <a:off x="778650" y="1627303"/>
            <a:ext cx="323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266;p68">
            <a:extLst>
              <a:ext uri="{FF2B5EF4-FFF2-40B4-BE49-F238E27FC236}">
                <a16:creationId xmlns:a16="http://schemas.microsoft.com/office/drawing/2014/main" id="{4208F6D1-D238-4F6E-B397-2905333E2C9B}"/>
              </a:ext>
            </a:extLst>
          </p:cNvPr>
          <p:cNvSpPr txBox="1">
            <a:spLocks/>
          </p:cNvSpPr>
          <p:nvPr/>
        </p:nvSpPr>
        <p:spPr>
          <a:xfrm>
            <a:off x="714300" y="1656375"/>
            <a:ext cx="3361200" cy="13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000"/>
              </a:spcBef>
              <a:buClr>
                <a:schemeClr val="hlink"/>
              </a:buClr>
              <a:buSzPts val="1100"/>
            </a:pPr>
            <a:r>
              <a:rPr lang="es-ES" sz="27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rPr>
              <a:t>¿Tienes alguna pregunta?</a:t>
            </a:r>
            <a:endParaRPr lang="es-ES" sz="2700"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87" name="Google Shape;2274;p68">
            <a:extLst>
              <a:ext uri="{FF2B5EF4-FFF2-40B4-BE49-F238E27FC236}">
                <a16:creationId xmlns:a16="http://schemas.microsoft.com/office/drawing/2014/main" id="{12D8A66E-D253-4199-854E-D674CE3F483B}"/>
              </a:ext>
            </a:extLst>
          </p:cNvPr>
          <p:cNvGrpSpPr/>
          <p:nvPr/>
        </p:nvGrpSpPr>
        <p:grpSpPr>
          <a:xfrm>
            <a:off x="5175673" y="697211"/>
            <a:ext cx="3369676" cy="3605166"/>
            <a:chOff x="5419191" y="718476"/>
            <a:chExt cx="3369676" cy="3605166"/>
          </a:xfrm>
        </p:grpSpPr>
        <p:grpSp>
          <p:nvGrpSpPr>
            <p:cNvPr id="288" name="Google Shape;2275;p68">
              <a:extLst>
                <a:ext uri="{FF2B5EF4-FFF2-40B4-BE49-F238E27FC236}">
                  <a16:creationId xmlns:a16="http://schemas.microsoft.com/office/drawing/2014/main" id="{462CD582-63F2-4B87-8484-A1DC038B1AAE}"/>
                </a:ext>
              </a:extLst>
            </p:cNvPr>
            <p:cNvGrpSpPr/>
            <p:nvPr/>
          </p:nvGrpSpPr>
          <p:grpSpPr>
            <a:xfrm flipH="1">
              <a:off x="7684431" y="3475491"/>
              <a:ext cx="953591" cy="334099"/>
              <a:chOff x="2271950" y="2722775"/>
              <a:chExt cx="575875" cy="201775"/>
            </a:xfrm>
          </p:grpSpPr>
          <p:sp>
            <p:nvSpPr>
              <p:cNvPr id="321" name="Google Shape;2276;p68">
                <a:extLst>
                  <a:ext uri="{FF2B5EF4-FFF2-40B4-BE49-F238E27FC236}">
                    <a16:creationId xmlns:a16="http://schemas.microsoft.com/office/drawing/2014/main" id="{99490C7A-1F6F-4E3F-B29E-70D5D53BFB19}"/>
                  </a:ext>
                </a:extLst>
              </p:cNvPr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2277;p68">
                <a:extLst>
                  <a:ext uri="{FF2B5EF4-FFF2-40B4-BE49-F238E27FC236}">
                    <a16:creationId xmlns:a16="http://schemas.microsoft.com/office/drawing/2014/main" id="{49F159FB-6824-4B0C-8ED7-D5463927A63E}"/>
                  </a:ext>
                </a:extLst>
              </p:cNvPr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2278;p68">
                <a:extLst>
                  <a:ext uri="{FF2B5EF4-FFF2-40B4-BE49-F238E27FC236}">
                    <a16:creationId xmlns:a16="http://schemas.microsoft.com/office/drawing/2014/main" id="{76AD9DD9-2B0D-4285-BE2C-F9CC5F5AC2B0}"/>
                  </a:ext>
                </a:extLst>
              </p:cNvPr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2279;p68">
                <a:extLst>
                  <a:ext uri="{FF2B5EF4-FFF2-40B4-BE49-F238E27FC236}">
                    <a16:creationId xmlns:a16="http://schemas.microsoft.com/office/drawing/2014/main" id="{FB863A3B-6431-4725-8779-58A7703153B3}"/>
                  </a:ext>
                </a:extLst>
              </p:cNvPr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2280;p68">
                <a:extLst>
                  <a:ext uri="{FF2B5EF4-FFF2-40B4-BE49-F238E27FC236}">
                    <a16:creationId xmlns:a16="http://schemas.microsoft.com/office/drawing/2014/main" id="{A0F50B00-8591-4EEA-8DAA-7EAA037812BF}"/>
                  </a:ext>
                </a:extLst>
              </p:cNvPr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9" name="Google Shape;2281;p68">
              <a:extLst>
                <a:ext uri="{FF2B5EF4-FFF2-40B4-BE49-F238E27FC236}">
                  <a16:creationId xmlns:a16="http://schemas.microsoft.com/office/drawing/2014/main" id="{75045C34-50A9-4B76-A2D9-86E90466E16D}"/>
                </a:ext>
              </a:extLst>
            </p:cNvPr>
            <p:cNvSpPr/>
            <p:nvPr/>
          </p:nvSpPr>
          <p:spPr>
            <a:xfrm>
              <a:off x="6442058" y="3748623"/>
              <a:ext cx="517858" cy="491540"/>
            </a:xfrm>
            <a:custGeom>
              <a:avLst/>
              <a:gdLst/>
              <a:ahLst/>
              <a:cxnLst/>
              <a:rect l="l" t="t" r="r" b="b"/>
              <a:pathLst>
                <a:path w="12613" h="11972" extrusionOk="0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0" name="Google Shape;2282;p68">
              <a:extLst>
                <a:ext uri="{FF2B5EF4-FFF2-40B4-BE49-F238E27FC236}">
                  <a16:creationId xmlns:a16="http://schemas.microsoft.com/office/drawing/2014/main" id="{9DB8BCE0-EEA6-436A-A748-4064A474051D}"/>
                </a:ext>
              </a:extLst>
            </p:cNvPr>
            <p:cNvGrpSpPr/>
            <p:nvPr/>
          </p:nvGrpSpPr>
          <p:grpSpPr>
            <a:xfrm flipH="1">
              <a:off x="5419191" y="1974291"/>
              <a:ext cx="858975" cy="300968"/>
              <a:chOff x="2271950" y="2722775"/>
              <a:chExt cx="575875" cy="201775"/>
            </a:xfrm>
          </p:grpSpPr>
          <p:sp>
            <p:nvSpPr>
              <p:cNvPr id="316" name="Google Shape;2283;p68">
                <a:extLst>
                  <a:ext uri="{FF2B5EF4-FFF2-40B4-BE49-F238E27FC236}">
                    <a16:creationId xmlns:a16="http://schemas.microsoft.com/office/drawing/2014/main" id="{73FC1279-FAEE-4E41-B85D-BDA569F40758}"/>
                  </a:ext>
                </a:extLst>
              </p:cNvPr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2284;p68">
                <a:extLst>
                  <a:ext uri="{FF2B5EF4-FFF2-40B4-BE49-F238E27FC236}">
                    <a16:creationId xmlns:a16="http://schemas.microsoft.com/office/drawing/2014/main" id="{6EDF950C-4193-4413-886A-18F17D454F96}"/>
                  </a:ext>
                </a:extLst>
              </p:cNvPr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2285;p68">
                <a:extLst>
                  <a:ext uri="{FF2B5EF4-FFF2-40B4-BE49-F238E27FC236}">
                    <a16:creationId xmlns:a16="http://schemas.microsoft.com/office/drawing/2014/main" id="{BF772C12-8A6D-4E32-AECC-6B567AB66086}"/>
                  </a:ext>
                </a:extLst>
              </p:cNvPr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2286;p68">
                <a:extLst>
                  <a:ext uri="{FF2B5EF4-FFF2-40B4-BE49-F238E27FC236}">
                    <a16:creationId xmlns:a16="http://schemas.microsoft.com/office/drawing/2014/main" id="{A27908B8-5CA4-4ADB-B21C-565FEDEE29C9}"/>
                  </a:ext>
                </a:extLst>
              </p:cNvPr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2287;p68">
                <a:extLst>
                  <a:ext uri="{FF2B5EF4-FFF2-40B4-BE49-F238E27FC236}">
                    <a16:creationId xmlns:a16="http://schemas.microsoft.com/office/drawing/2014/main" id="{78180108-522A-4C92-A423-8A0803149382}"/>
                  </a:ext>
                </a:extLst>
              </p:cNvPr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" name="Google Shape;2288;p68">
              <a:extLst>
                <a:ext uri="{FF2B5EF4-FFF2-40B4-BE49-F238E27FC236}">
                  <a16:creationId xmlns:a16="http://schemas.microsoft.com/office/drawing/2014/main" id="{0AFC1B2D-98FF-4EEF-95D3-E22D4AFCAEBE}"/>
                </a:ext>
              </a:extLst>
            </p:cNvPr>
            <p:cNvGrpSpPr/>
            <p:nvPr/>
          </p:nvGrpSpPr>
          <p:grpSpPr>
            <a:xfrm>
              <a:off x="7039690" y="2776447"/>
              <a:ext cx="1068760" cy="1547196"/>
              <a:chOff x="-1602050" y="2114015"/>
              <a:chExt cx="1213397" cy="1756580"/>
            </a:xfrm>
          </p:grpSpPr>
          <p:sp>
            <p:nvSpPr>
              <p:cNvPr id="310" name="Google Shape;2289;p68">
                <a:extLst>
                  <a:ext uri="{FF2B5EF4-FFF2-40B4-BE49-F238E27FC236}">
                    <a16:creationId xmlns:a16="http://schemas.microsoft.com/office/drawing/2014/main" id="{83ECD892-2266-4C25-8893-BF5A462BF9AD}"/>
                  </a:ext>
                </a:extLst>
              </p:cNvPr>
              <p:cNvSpPr/>
              <p:nvPr/>
            </p:nvSpPr>
            <p:spPr>
              <a:xfrm>
                <a:off x="-1558850" y="2221743"/>
                <a:ext cx="1102450" cy="1102450"/>
              </a:xfrm>
              <a:custGeom>
                <a:avLst/>
                <a:gdLst/>
                <a:ahLst/>
                <a:cxnLst/>
                <a:rect l="l" t="t" r="r" b="b"/>
                <a:pathLst>
                  <a:path w="30446" h="30446" extrusionOk="0">
                    <a:moveTo>
                      <a:pt x="26455" y="7981"/>
                    </a:moveTo>
                    <a:cubicBezTo>
                      <a:pt x="30446" y="14199"/>
                      <a:pt x="28664" y="22465"/>
                      <a:pt x="22465" y="26455"/>
                    </a:cubicBezTo>
                    <a:cubicBezTo>
                      <a:pt x="16247" y="30445"/>
                      <a:pt x="7982" y="28646"/>
                      <a:pt x="3991" y="22447"/>
                    </a:cubicBezTo>
                    <a:cubicBezTo>
                      <a:pt x="1" y="16247"/>
                      <a:pt x="1800" y="7981"/>
                      <a:pt x="7999" y="3991"/>
                    </a:cubicBezTo>
                    <a:cubicBezTo>
                      <a:pt x="14199" y="1"/>
                      <a:pt x="22465" y="1782"/>
                      <a:pt x="26455" y="798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2290;p68">
                <a:extLst>
                  <a:ext uri="{FF2B5EF4-FFF2-40B4-BE49-F238E27FC236}">
                    <a16:creationId xmlns:a16="http://schemas.microsoft.com/office/drawing/2014/main" id="{2D777351-93A3-4FDC-BFE9-45FED1F119BF}"/>
                  </a:ext>
                </a:extLst>
              </p:cNvPr>
              <p:cNvSpPr/>
              <p:nvPr/>
            </p:nvSpPr>
            <p:spPr>
              <a:xfrm>
                <a:off x="-805409" y="3226126"/>
                <a:ext cx="163235" cy="217405"/>
              </a:xfrm>
              <a:custGeom>
                <a:avLst/>
                <a:gdLst/>
                <a:ahLst/>
                <a:cxnLst/>
                <a:rect l="l" t="t" r="r" b="b"/>
                <a:pathLst>
                  <a:path w="4508" h="6004" extrusionOk="0">
                    <a:moveTo>
                      <a:pt x="1" y="1016"/>
                    </a:moveTo>
                    <a:lnTo>
                      <a:pt x="2050" y="1"/>
                    </a:lnTo>
                    <a:lnTo>
                      <a:pt x="4508" y="5006"/>
                    </a:lnTo>
                    <a:lnTo>
                      <a:pt x="2477" y="60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2291;p68">
                <a:extLst>
                  <a:ext uri="{FF2B5EF4-FFF2-40B4-BE49-F238E27FC236}">
                    <a16:creationId xmlns:a16="http://schemas.microsoft.com/office/drawing/2014/main" id="{F8EBFB61-106F-4E6D-855F-2563F2036AEC}"/>
                  </a:ext>
                </a:extLst>
              </p:cNvPr>
              <p:cNvSpPr/>
              <p:nvPr/>
            </p:nvSpPr>
            <p:spPr>
              <a:xfrm>
                <a:off x="-780243" y="3350619"/>
                <a:ext cx="382559" cy="519976"/>
              </a:xfrm>
              <a:custGeom>
                <a:avLst/>
                <a:gdLst/>
                <a:ahLst/>
                <a:cxnLst/>
                <a:rect l="l" t="t" r="r" b="b"/>
                <a:pathLst>
                  <a:path w="10565" h="14360" extrusionOk="0">
                    <a:moveTo>
                      <a:pt x="1426" y="1266"/>
                    </a:moveTo>
                    <a:lnTo>
                      <a:pt x="2994" y="500"/>
                    </a:lnTo>
                    <a:cubicBezTo>
                      <a:pt x="3973" y="1"/>
                      <a:pt x="5185" y="410"/>
                      <a:pt x="5666" y="1408"/>
                    </a:cubicBezTo>
                    <a:lnTo>
                      <a:pt x="9977" y="10119"/>
                    </a:lnTo>
                    <a:cubicBezTo>
                      <a:pt x="10565" y="11313"/>
                      <a:pt x="10084" y="12774"/>
                      <a:pt x="8872" y="13361"/>
                    </a:cubicBezTo>
                    <a:lnTo>
                      <a:pt x="8053" y="13771"/>
                    </a:lnTo>
                    <a:cubicBezTo>
                      <a:pt x="6859" y="14359"/>
                      <a:pt x="5398" y="13878"/>
                      <a:pt x="4811" y="12667"/>
                    </a:cubicBezTo>
                    <a:lnTo>
                      <a:pt x="500" y="3956"/>
                    </a:lnTo>
                    <a:cubicBezTo>
                      <a:pt x="1" y="2958"/>
                      <a:pt x="410" y="1747"/>
                      <a:pt x="1426" y="126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2292;p68">
                <a:extLst>
                  <a:ext uri="{FF2B5EF4-FFF2-40B4-BE49-F238E27FC236}">
                    <a16:creationId xmlns:a16="http://schemas.microsoft.com/office/drawing/2014/main" id="{87C26908-6DA6-4E6C-925F-87D108405C16}"/>
                  </a:ext>
                </a:extLst>
              </p:cNvPr>
              <p:cNvSpPr/>
              <p:nvPr/>
            </p:nvSpPr>
            <p:spPr>
              <a:xfrm>
                <a:off x="-1602050" y="2114015"/>
                <a:ext cx="1213397" cy="128176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35398" extrusionOk="0">
                    <a:moveTo>
                      <a:pt x="9282" y="3902"/>
                    </a:moveTo>
                    <a:cubicBezTo>
                      <a:pt x="3492" y="6770"/>
                      <a:pt x="0" y="12827"/>
                      <a:pt x="428" y="19258"/>
                    </a:cubicBezTo>
                    <a:cubicBezTo>
                      <a:pt x="855" y="25707"/>
                      <a:pt x="5113" y="31247"/>
                      <a:pt x="11223" y="33331"/>
                    </a:cubicBezTo>
                    <a:cubicBezTo>
                      <a:pt x="17334" y="35398"/>
                      <a:pt x="24103" y="33581"/>
                      <a:pt x="28343" y="28735"/>
                    </a:cubicBezTo>
                    <a:cubicBezTo>
                      <a:pt x="32600" y="23872"/>
                      <a:pt x="33509" y="16942"/>
                      <a:pt x="30659" y="11152"/>
                    </a:cubicBezTo>
                    <a:cubicBezTo>
                      <a:pt x="26757" y="3243"/>
                      <a:pt x="17191" y="1"/>
                      <a:pt x="9282" y="3902"/>
                    </a:cubicBezTo>
                    <a:close/>
                    <a:moveTo>
                      <a:pt x="21467" y="28593"/>
                    </a:moveTo>
                    <a:cubicBezTo>
                      <a:pt x="17262" y="30677"/>
                      <a:pt x="12221" y="30018"/>
                      <a:pt x="8711" y="26918"/>
                    </a:cubicBezTo>
                    <a:cubicBezTo>
                      <a:pt x="5184" y="23836"/>
                      <a:pt x="3866" y="18937"/>
                      <a:pt x="5380" y="14502"/>
                    </a:cubicBezTo>
                    <a:cubicBezTo>
                      <a:pt x="6877" y="10066"/>
                      <a:pt x="10903" y="6966"/>
                      <a:pt x="15570" y="6663"/>
                    </a:cubicBezTo>
                    <a:cubicBezTo>
                      <a:pt x="20255" y="6360"/>
                      <a:pt x="24655" y="8890"/>
                      <a:pt x="26722" y="13094"/>
                    </a:cubicBezTo>
                    <a:cubicBezTo>
                      <a:pt x="29554" y="18830"/>
                      <a:pt x="27203" y="25760"/>
                      <a:pt x="21467" y="2859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2293;p68">
                <a:extLst>
                  <a:ext uri="{FF2B5EF4-FFF2-40B4-BE49-F238E27FC236}">
                    <a16:creationId xmlns:a16="http://schemas.microsoft.com/office/drawing/2014/main" id="{B23D725E-5864-4361-AF3B-D254977EC819}"/>
                  </a:ext>
                </a:extLst>
              </p:cNvPr>
              <p:cNvSpPr/>
              <p:nvPr/>
            </p:nvSpPr>
            <p:spPr>
              <a:xfrm>
                <a:off x="-1131163" y="2548148"/>
                <a:ext cx="221316" cy="221279"/>
              </a:xfrm>
              <a:custGeom>
                <a:avLst/>
                <a:gdLst/>
                <a:ahLst/>
                <a:cxnLst/>
                <a:rect l="l" t="t" r="r" b="b"/>
                <a:pathLst>
                  <a:path w="6112" h="6111" fill="none" extrusionOk="0">
                    <a:moveTo>
                      <a:pt x="3047" y="6111"/>
                    </a:moveTo>
                    <a:lnTo>
                      <a:pt x="3047" y="6111"/>
                    </a:lnTo>
                    <a:cubicBezTo>
                      <a:pt x="1372" y="6093"/>
                      <a:pt x="1" y="4739"/>
                      <a:pt x="1" y="3047"/>
                    </a:cubicBezTo>
                    <a:lnTo>
                      <a:pt x="1" y="3047"/>
                    </a:lnTo>
                    <a:cubicBezTo>
                      <a:pt x="1" y="1372"/>
                      <a:pt x="1372" y="1"/>
                      <a:pt x="3047" y="1"/>
                    </a:cubicBezTo>
                    <a:lnTo>
                      <a:pt x="3047" y="1"/>
                    </a:lnTo>
                    <a:cubicBezTo>
                      <a:pt x="4739" y="1"/>
                      <a:pt x="6093" y="1372"/>
                      <a:pt x="6111" y="3047"/>
                    </a:cubicBezTo>
                    <a:lnTo>
                      <a:pt x="6111" y="3047"/>
                    </a:lnTo>
                    <a:cubicBezTo>
                      <a:pt x="6093" y="4739"/>
                      <a:pt x="4739" y="6093"/>
                      <a:pt x="3047" y="61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2294;p68">
                <a:extLst>
                  <a:ext uri="{FF2B5EF4-FFF2-40B4-BE49-F238E27FC236}">
                    <a16:creationId xmlns:a16="http://schemas.microsoft.com/office/drawing/2014/main" id="{A76F2355-5B2B-4291-A52F-575EC126719E}"/>
                  </a:ext>
                </a:extLst>
              </p:cNvPr>
              <p:cNvSpPr/>
              <p:nvPr/>
            </p:nvSpPr>
            <p:spPr>
              <a:xfrm>
                <a:off x="-1259531" y="2811981"/>
                <a:ext cx="476741" cy="120036"/>
              </a:xfrm>
              <a:custGeom>
                <a:avLst/>
                <a:gdLst/>
                <a:ahLst/>
                <a:cxnLst/>
                <a:rect l="l" t="t" r="r" b="b"/>
                <a:pathLst>
                  <a:path w="13166" h="3315" fill="none" extrusionOk="0">
                    <a:moveTo>
                      <a:pt x="13165" y="3314"/>
                    </a:moveTo>
                    <a:cubicBezTo>
                      <a:pt x="13165" y="1479"/>
                      <a:pt x="11687" y="1"/>
                      <a:pt x="9870" y="1"/>
                    </a:cubicBezTo>
                    <a:lnTo>
                      <a:pt x="3314" y="1"/>
                    </a:lnTo>
                    <a:cubicBezTo>
                      <a:pt x="1497" y="1"/>
                      <a:pt x="18" y="1479"/>
                      <a:pt x="1" y="331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2" name="Google Shape;2295;p68">
              <a:extLst>
                <a:ext uri="{FF2B5EF4-FFF2-40B4-BE49-F238E27FC236}">
                  <a16:creationId xmlns:a16="http://schemas.microsoft.com/office/drawing/2014/main" id="{54E60D20-8FE7-44CC-9A23-A0849D9065C8}"/>
                </a:ext>
              </a:extLst>
            </p:cNvPr>
            <p:cNvSpPr/>
            <p:nvPr/>
          </p:nvSpPr>
          <p:spPr>
            <a:xfrm flipH="1">
              <a:off x="6399344" y="3172643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296;p68">
              <a:extLst>
                <a:ext uri="{FF2B5EF4-FFF2-40B4-BE49-F238E27FC236}">
                  <a16:creationId xmlns:a16="http://schemas.microsoft.com/office/drawing/2014/main" id="{93568F93-96D7-4D4A-9D98-E6262A0D1193}"/>
                </a:ext>
              </a:extLst>
            </p:cNvPr>
            <p:cNvSpPr/>
            <p:nvPr/>
          </p:nvSpPr>
          <p:spPr>
            <a:xfrm flipH="1">
              <a:off x="7316613" y="16273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297;p68">
              <a:extLst>
                <a:ext uri="{FF2B5EF4-FFF2-40B4-BE49-F238E27FC236}">
                  <a16:creationId xmlns:a16="http://schemas.microsoft.com/office/drawing/2014/main" id="{E93E4FD8-5891-499C-A559-CA20D0FBEA11}"/>
                </a:ext>
              </a:extLst>
            </p:cNvPr>
            <p:cNvSpPr/>
            <p:nvPr/>
          </p:nvSpPr>
          <p:spPr>
            <a:xfrm flipH="1">
              <a:off x="5741973" y="283426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298;p68">
              <a:extLst>
                <a:ext uri="{FF2B5EF4-FFF2-40B4-BE49-F238E27FC236}">
                  <a16:creationId xmlns:a16="http://schemas.microsoft.com/office/drawing/2014/main" id="{A1C76C5D-9BB4-41C3-BE5E-6E51F6A35E70}"/>
                </a:ext>
              </a:extLst>
            </p:cNvPr>
            <p:cNvSpPr/>
            <p:nvPr/>
          </p:nvSpPr>
          <p:spPr>
            <a:xfrm flipH="1">
              <a:off x="8681040" y="107770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299;p68">
              <a:extLst>
                <a:ext uri="{FF2B5EF4-FFF2-40B4-BE49-F238E27FC236}">
                  <a16:creationId xmlns:a16="http://schemas.microsoft.com/office/drawing/2014/main" id="{404A6C02-0C58-4396-BFC1-3DF5996A7DAA}"/>
                </a:ext>
              </a:extLst>
            </p:cNvPr>
            <p:cNvSpPr/>
            <p:nvPr/>
          </p:nvSpPr>
          <p:spPr>
            <a:xfrm flipH="1">
              <a:off x="5778570" y="35724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300;p68">
              <a:extLst>
                <a:ext uri="{FF2B5EF4-FFF2-40B4-BE49-F238E27FC236}">
                  <a16:creationId xmlns:a16="http://schemas.microsoft.com/office/drawing/2014/main" id="{94E207EB-232D-44E9-AB96-DE8D9D57B434}"/>
                </a:ext>
              </a:extLst>
            </p:cNvPr>
            <p:cNvSpPr/>
            <p:nvPr/>
          </p:nvSpPr>
          <p:spPr>
            <a:xfrm flipH="1">
              <a:off x="5557224" y="1262628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301;p68">
              <a:extLst>
                <a:ext uri="{FF2B5EF4-FFF2-40B4-BE49-F238E27FC236}">
                  <a16:creationId xmlns:a16="http://schemas.microsoft.com/office/drawing/2014/main" id="{D7911E91-DA40-489B-AD56-1560E636009D}"/>
                </a:ext>
              </a:extLst>
            </p:cNvPr>
            <p:cNvSpPr/>
            <p:nvPr/>
          </p:nvSpPr>
          <p:spPr>
            <a:xfrm rot="1685758" flipH="1">
              <a:off x="6889728" y="28447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302;p68">
              <a:extLst>
                <a:ext uri="{FF2B5EF4-FFF2-40B4-BE49-F238E27FC236}">
                  <a16:creationId xmlns:a16="http://schemas.microsoft.com/office/drawing/2014/main" id="{92F88C6D-6A27-48C1-AA63-2F503BD0D23D}"/>
                </a:ext>
              </a:extLst>
            </p:cNvPr>
            <p:cNvSpPr/>
            <p:nvPr/>
          </p:nvSpPr>
          <p:spPr>
            <a:xfrm flipH="1">
              <a:off x="7997824" y="2239615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303;p68">
              <a:extLst>
                <a:ext uri="{FF2B5EF4-FFF2-40B4-BE49-F238E27FC236}">
                  <a16:creationId xmlns:a16="http://schemas.microsoft.com/office/drawing/2014/main" id="{E7FE7CA5-CC53-4916-9FD2-4EA4F9F57D91}"/>
                </a:ext>
              </a:extLst>
            </p:cNvPr>
            <p:cNvSpPr/>
            <p:nvPr/>
          </p:nvSpPr>
          <p:spPr>
            <a:xfrm>
              <a:off x="7369100" y="2199275"/>
              <a:ext cx="315325" cy="299300"/>
            </a:xfrm>
            <a:custGeom>
              <a:avLst/>
              <a:gdLst/>
              <a:ahLst/>
              <a:cxnLst/>
              <a:rect l="l" t="t" r="r" b="b"/>
              <a:pathLst>
                <a:path w="12613" h="11972" extrusionOk="0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304;p68">
              <a:extLst>
                <a:ext uri="{FF2B5EF4-FFF2-40B4-BE49-F238E27FC236}">
                  <a16:creationId xmlns:a16="http://schemas.microsoft.com/office/drawing/2014/main" id="{142B7AE7-8A85-4F87-9026-41B4F8AC8A16}"/>
                </a:ext>
              </a:extLst>
            </p:cNvPr>
            <p:cNvSpPr/>
            <p:nvPr/>
          </p:nvSpPr>
          <p:spPr>
            <a:xfrm flipH="1">
              <a:off x="6539588" y="895263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305;p68">
              <a:extLst>
                <a:ext uri="{FF2B5EF4-FFF2-40B4-BE49-F238E27FC236}">
                  <a16:creationId xmlns:a16="http://schemas.microsoft.com/office/drawing/2014/main" id="{86FECCB0-FC78-4E16-9BCA-D431AB32D8D0}"/>
                </a:ext>
              </a:extLst>
            </p:cNvPr>
            <p:cNvSpPr/>
            <p:nvPr/>
          </p:nvSpPr>
          <p:spPr>
            <a:xfrm flipH="1">
              <a:off x="7121719" y="126263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" name="Google Shape;2306;p68">
              <a:extLst>
                <a:ext uri="{FF2B5EF4-FFF2-40B4-BE49-F238E27FC236}">
                  <a16:creationId xmlns:a16="http://schemas.microsoft.com/office/drawing/2014/main" id="{E50C097C-6C28-4F8F-BD64-C717781FB71D}"/>
                </a:ext>
              </a:extLst>
            </p:cNvPr>
            <p:cNvGrpSpPr/>
            <p:nvPr/>
          </p:nvGrpSpPr>
          <p:grpSpPr>
            <a:xfrm>
              <a:off x="5994591" y="1496066"/>
              <a:ext cx="1068791" cy="1338198"/>
              <a:chOff x="3443324" y="1093103"/>
              <a:chExt cx="2097725" cy="2626492"/>
            </a:xfrm>
          </p:grpSpPr>
          <p:sp>
            <p:nvSpPr>
              <p:cNvPr id="306" name="Google Shape;2307;p68">
                <a:extLst>
                  <a:ext uri="{FF2B5EF4-FFF2-40B4-BE49-F238E27FC236}">
                    <a16:creationId xmlns:a16="http://schemas.microsoft.com/office/drawing/2014/main" id="{78410FB2-13D2-40CD-922D-C6E0090DDC74}"/>
                  </a:ext>
                </a:extLst>
              </p:cNvPr>
              <p:cNvSpPr/>
              <p:nvPr/>
            </p:nvSpPr>
            <p:spPr>
              <a:xfrm>
                <a:off x="3640350" y="1827963"/>
                <a:ext cx="1704900" cy="17049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2308;p68">
                <a:extLst>
                  <a:ext uri="{FF2B5EF4-FFF2-40B4-BE49-F238E27FC236}">
                    <a16:creationId xmlns:a16="http://schemas.microsoft.com/office/drawing/2014/main" id="{48F8E052-348A-4A4C-AFF8-F022716DAECE}"/>
                  </a:ext>
                </a:extLst>
              </p:cNvPr>
              <p:cNvSpPr/>
              <p:nvPr/>
            </p:nvSpPr>
            <p:spPr>
              <a:xfrm>
                <a:off x="3443324" y="1093103"/>
                <a:ext cx="2097725" cy="2626492"/>
              </a:xfrm>
              <a:custGeom>
                <a:avLst/>
                <a:gdLst/>
                <a:ahLst/>
                <a:cxnLst/>
                <a:rect l="l" t="t" r="r" b="b"/>
                <a:pathLst>
                  <a:path w="15410" h="19294" extrusionOk="0">
                    <a:moveTo>
                      <a:pt x="8569" y="4383"/>
                    </a:moveTo>
                    <a:lnTo>
                      <a:pt x="8569" y="1728"/>
                    </a:lnTo>
                    <a:lnTo>
                      <a:pt x="10885" y="1728"/>
                    </a:lnTo>
                    <a:cubicBezTo>
                      <a:pt x="12043" y="1728"/>
                      <a:pt x="12043" y="0"/>
                      <a:pt x="10885" y="0"/>
                    </a:cubicBezTo>
                    <a:lnTo>
                      <a:pt x="4543" y="0"/>
                    </a:lnTo>
                    <a:cubicBezTo>
                      <a:pt x="3385" y="0"/>
                      <a:pt x="3385" y="1728"/>
                      <a:pt x="4543" y="1728"/>
                    </a:cubicBezTo>
                    <a:lnTo>
                      <a:pt x="6841" y="1728"/>
                    </a:lnTo>
                    <a:lnTo>
                      <a:pt x="6841" y="4383"/>
                    </a:lnTo>
                    <a:cubicBezTo>
                      <a:pt x="2904" y="4828"/>
                      <a:pt x="0" y="8284"/>
                      <a:pt x="232" y="12239"/>
                    </a:cubicBezTo>
                    <a:cubicBezTo>
                      <a:pt x="464" y="16211"/>
                      <a:pt x="3741" y="19293"/>
                      <a:pt x="7714" y="19293"/>
                    </a:cubicBezTo>
                    <a:cubicBezTo>
                      <a:pt x="11687" y="19293"/>
                      <a:pt x="14964" y="16211"/>
                      <a:pt x="15196" y="12239"/>
                    </a:cubicBezTo>
                    <a:cubicBezTo>
                      <a:pt x="15410" y="8284"/>
                      <a:pt x="12524" y="4828"/>
                      <a:pt x="8569" y="4383"/>
                    </a:cubicBezTo>
                    <a:close/>
                    <a:moveTo>
                      <a:pt x="7714" y="17565"/>
                    </a:moveTo>
                    <a:cubicBezTo>
                      <a:pt x="2583" y="17565"/>
                      <a:pt x="0" y="11366"/>
                      <a:pt x="3635" y="7732"/>
                    </a:cubicBezTo>
                    <a:cubicBezTo>
                      <a:pt x="7269" y="4098"/>
                      <a:pt x="13468" y="6681"/>
                      <a:pt x="13468" y="11811"/>
                    </a:cubicBezTo>
                    <a:cubicBezTo>
                      <a:pt x="13468" y="14982"/>
                      <a:pt x="10885" y="17565"/>
                      <a:pt x="7714" y="1756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2309;p68">
                <a:extLst>
                  <a:ext uri="{FF2B5EF4-FFF2-40B4-BE49-F238E27FC236}">
                    <a16:creationId xmlns:a16="http://schemas.microsoft.com/office/drawing/2014/main" id="{5FA52401-F073-4D83-A68A-07AA25C30507}"/>
                  </a:ext>
                </a:extLst>
              </p:cNvPr>
              <p:cNvSpPr/>
              <p:nvPr/>
            </p:nvSpPr>
            <p:spPr>
              <a:xfrm>
                <a:off x="4345468" y="2562726"/>
                <a:ext cx="666889" cy="235369"/>
              </a:xfrm>
              <a:custGeom>
                <a:avLst/>
                <a:gdLst/>
                <a:ahLst/>
                <a:cxnLst/>
                <a:rect l="l" t="t" r="r" b="b"/>
                <a:pathLst>
                  <a:path w="4899" h="1729" fill="none" extrusionOk="0">
                    <a:moveTo>
                      <a:pt x="3741" y="0"/>
                    </a:moveTo>
                    <a:lnTo>
                      <a:pt x="1158" y="0"/>
                    </a:lnTo>
                    <a:cubicBezTo>
                      <a:pt x="0" y="0"/>
                      <a:pt x="0" y="1728"/>
                      <a:pt x="1158" y="1728"/>
                    </a:cubicBezTo>
                    <a:lnTo>
                      <a:pt x="3741" y="1728"/>
                    </a:lnTo>
                    <a:cubicBezTo>
                      <a:pt x="4899" y="1728"/>
                      <a:pt x="4899" y="0"/>
                      <a:pt x="37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5800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2310;p68">
                <a:extLst>
                  <a:ext uri="{FF2B5EF4-FFF2-40B4-BE49-F238E27FC236}">
                    <a16:creationId xmlns:a16="http://schemas.microsoft.com/office/drawing/2014/main" id="{3D4EE02B-25D9-4D72-8C3B-C1A2BF40CE1E}"/>
                  </a:ext>
                </a:extLst>
              </p:cNvPr>
              <p:cNvSpPr/>
              <p:nvPr/>
            </p:nvSpPr>
            <p:spPr>
              <a:xfrm>
                <a:off x="4370903" y="2215908"/>
                <a:ext cx="243804" cy="588762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4325" extrusionOk="0">
                    <a:moveTo>
                      <a:pt x="898" y="0"/>
                    </a:moveTo>
                    <a:cubicBezTo>
                      <a:pt x="450" y="0"/>
                      <a:pt x="0" y="303"/>
                      <a:pt x="27" y="909"/>
                    </a:cubicBezTo>
                    <a:lnTo>
                      <a:pt x="27" y="3510"/>
                    </a:lnTo>
                    <a:cubicBezTo>
                      <a:pt x="54" y="4053"/>
                      <a:pt x="472" y="4325"/>
                      <a:pt x="891" y="4325"/>
                    </a:cubicBezTo>
                    <a:cubicBezTo>
                      <a:pt x="1310" y="4325"/>
                      <a:pt x="1728" y="4053"/>
                      <a:pt x="1755" y="3510"/>
                    </a:cubicBezTo>
                    <a:lnTo>
                      <a:pt x="1755" y="909"/>
                    </a:lnTo>
                    <a:cubicBezTo>
                      <a:pt x="1791" y="303"/>
                      <a:pt x="1345" y="0"/>
                      <a:pt x="89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4" name="Google Shape;2311;p68">
              <a:extLst>
                <a:ext uri="{FF2B5EF4-FFF2-40B4-BE49-F238E27FC236}">
                  <a16:creationId xmlns:a16="http://schemas.microsoft.com/office/drawing/2014/main" id="{68800CC9-1579-429E-80F7-C405A25929C8}"/>
                </a:ext>
              </a:extLst>
            </p:cNvPr>
            <p:cNvSpPr/>
            <p:nvPr/>
          </p:nvSpPr>
          <p:spPr>
            <a:xfrm rot="7198898">
              <a:off x="7705699" y="847506"/>
              <a:ext cx="700377" cy="696805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312;p68">
              <a:extLst>
                <a:ext uri="{FF2B5EF4-FFF2-40B4-BE49-F238E27FC236}">
                  <a16:creationId xmlns:a16="http://schemas.microsoft.com/office/drawing/2014/main" id="{E5EDA5AB-2CC0-4524-B86F-65B13A51A894}"/>
                </a:ext>
              </a:extLst>
            </p:cNvPr>
            <p:cNvSpPr/>
            <p:nvPr/>
          </p:nvSpPr>
          <p:spPr>
            <a:xfrm rot="7201932">
              <a:off x="8143687" y="1509265"/>
              <a:ext cx="371928" cy="370031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" name="Google Shape;2313;p68">
            <a:extLst>
              <a:ext uri="{FF2B5EF4-FFF2-40B4-BE49-F238E27FC236}">
                <a16:creationId xmlns:a16="http://schemas.microsoft.com/office/drawing/2014/main" id="{DED931DF-6B81-4C26-8F05-51273EA18AC1}"/>
              </a:ext>
            </a:extLst>
          </p:cNvPr>
          <p:cNvSpPr/>
          <p:nvPr/>
        </p:nvSpPr>
        <p:spPr>
          <a:xfrm>
            <a:off x="3930312" y="9968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2314;p68">
            <a:extLst>
              <a:ext uri="{FF2B5EF4-FFF2-40B4-BE49-F238E27FC236}">
                <a16:creationId xmlns:a16="http://schemas.microsoft.com/office/drawing/2014/main" id="{3F808A14-6F16-464E-A774-3E45F6E3CD22}"/>
              </a:ext>
            </a:extLst>
          </p:cNvPr>
          <p:cNvSpPr/>
          <p:nvPr/>
        </p:nvSpPr>
        <p:spPr>
          <a:xfrm flipH="1">
            <a:off x="4841319" y="1430843"/>
            <a:ext cx="140247" cy="14108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2273;p68">
            <a:extLst>
              <a:ext uri="{FF2B5EF4-FFF2-40B4-BE49-F238E27FC236}">
                <a16:creationId xmlns:a16="http://schemas.microsoft.com/office/drawing/2014/main" id="{E6F35A92-DFF8-4A25-8542-4BD593EA5738}"/>
              </a:ext>
            </a:extLst>
          </p:cNvPr>
          <p:cNvSpPr/>
          <p:nvPr/>
        </p:nvSpPr>
        <p:spPr>
          <a:xfrm rot="1685758" flipH="1">
            <a:off x="4771111" y="2819985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2266;p68">
            <a:extLst>
              <a:ext uri="{FF2B5EF4-FFF2-40B4-BE49-F238E27FC236}">
                <a16:creationId xmlns:a16="http://schemas.microsoft.com/office/drawing/2014/main" id="{BF1FA178-F2B5-4EE3-8C00-59E1AD731F97}"/>
              </a:ext>
            </a:extLst>
          </p:cNvPr>
          <p:cNvSpPr txBox="1">
            <a:spLocks/>
          </p:cNvSpPr>
          <p:nvPr/>
        </p:nvSpPr>
        <p:spPr>
          <a:xfrm>
            <a:off x="781823" y="3252986"/>
            <a:ext cx="4393850" cy="13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000"/>
              </a:spcBef>
              <a:buClr>
                <a:schemeClr val="hlink"/>
              </a:buClr>
              <a:buSzPts val="1100"/>
            </a:pPr>
            <a:r>
              <a:rPr lang="es-ES" sz="18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rPr>
              <a:t>https://github.com/Yaiza25/MeteorologiaProyecto</a:t>
            </a:r>
          </a:p>
          <a:p>
            <a:pPr>
              <a:spcBef>
                <a:spcPts val="1000"/>
              </a:spcBef>
              <a:buClr>
                <a:schemeClr val="hlink"/>
              </a:buClr>
              <a:buSzPts val="1100"/>
            </a:pPr>
            <a:r>
              <a:rPr lang="es-ES" sz="18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rPr>
              <a:t>http://10.10.17.196/</a:t>
            </a:r>
            <a:endParaRPr lang="es-ES" sz="1800" dirty="0"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377495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Proyecto Temps consiste en una pagina web, la cual muestra la información meteorología de las balizas seleccionadas por cada usuario. Cabe destacar, que las balizas están limitadas a Euskadi.</a:t>
            </a:r>
            <a:endParaRPr dirty="0"/>
          </a:p>
        </p:txBody>
      </p:sp>
      <p:sp>
        <p:nvSpPr>
          <p:cNvPr id="557" name="Google Shape;557;p39"/>
          <p:cNvSpPr/>
          <p:nvPr/>
        </p:nvSpPr>
        <p:spPr>
          <a:xfrm>
            <a:off x="4651513" y="16458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5694800" y="41483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9"/>
          <p:cNvSpPr/>
          <p:nvPr/>
        </p:nvSpPr>
        <p:spPr>
          <a:xfrm rot="-1685758">
            <a:off x="4258316" y="9674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39"/>
          <p:cNvGrpSpPr/>
          <p:nvPr/>
        </p:nvGrpSpPr>
        <p:grpSpPr>
          <a:xfrm>
            <a:off x="706057" y="956975"/>
            <a:ext cx="3107245" cy="3299166"/>
            <a:chOff x="299357" y="956975"/>
            <a:chExt cx="3107245" cy="3299166"/>
          </a:xfrm>
        </p:grpSpPr>
        <p:grpSp>
          <p:nvGrpSpPr>
            <p:cNvPr id="561" name="Google Shape;561;p39"/>
            <p:cNvGrpSpPr/>
            <p:nvPr/>
          </p:nvGrpSpPr>
          <p:grpSpPr>
            <a:xfrm>
              <a:off x="2494950" y="1297100"/>
              <a:ext cx="65475" cy="397950"/>
              <a:chOff x="2551425" y="1409425"/>
              <a:chExt cx="65475" cy="397950"/>
            </a:xfrm>
          </p:grpSpPr>
          <p:sp>
            <p:nvSpPr>
              <p:cNvPr id="562" name="Google Shape;562;p39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2" name="Google Shape;572;p39"/>
            <p:cNvGrpSpPr/>
            <p:nvPr/>
          </p:nvGrpSpPr>
          <p:grpSpPr>
            <a:xfrm>
              <a:off x="901100" y="956975"/>
              <a:ext cx="472550" cy="202200"/>
              <a:chOff x="1441900" y="2926313"/>
              <a:chExt cx="472550" cy="202200"/>
            </a:xfrm>
          </p:grpSpPr>
          <p:sp>
            <p:nvSpPr>
              <p:cNvPr id="573" name="Google Shape;573;p39"/>
              <p:cNvSpPr/>
              <p:nvPr/>
            </p:nvSpPr>
            <p:spPr>
              <a:xfrm>
                <a:off x="1441900" y="2926313"/>
                <a:ext cx="285500" cy="202200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88" fill="none" extrusionOk="0">
                    <a:moveTo>
                      <a:pt x="11420" y="0"/>
                    </a:moveTo>
                    <a:cubicBezTo>
                      <a:pt x="9140" y="0"/>
                      <a:pt x="7180" y="1639"/>
                      <a:pt x="6753" y="3884"/>
                    </a:cubicBezTo>
                    <a:cubicBezTo>
                      <a:pt x="5025" y="3403"/>
                      <a:pt x="3243" y="4436"/>
                      <a:pt x="2780" y="6164"/>
                    </a:cubicBezTo>
                    <a:cubicBezTo>
                      <a:pt x="1462" y="5594"/>
                      <a:pt x="1" y="6645"/>
                      <a:pt x="126" y="8088"/>
                    </a:cubicBezTo>
                    <a:lnTo>
                      <a:pt x="2994" y="80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1752325" y="2926313"/>
                <a:ext cx="356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535" fill="none" extrusionOk="0">
                    <a:moveTo>
                      <a:pt x="0" y="0"/>
                    </a:moveTo>
                    <a:cubicBezTo>
                      <a:pt x="0" y="0"/>
                      <a:pt x="998" y="107"/>
                      <a:pt x="1426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1540325" y="3127613"/>
                <a:ext cx="248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924" h="1" fill="none" extrusionOk="0">
                    <a:moveTo>
                      <a:pt x="1" y="0"/>
                    </a:moveTo>
                    <a:lnTo>
                      <a:pt x="992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1540325" y="3040313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586" y="1"/>
                    </a:moveTo>
                    <a:cubicBezTo>
                      <a:pt x="1586" y="1"/>
                      <a:pt x="428" y="108"/>
                      <a:pt x="1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1829375" y="3002013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0" y="357"/>
                    </a:moveTo>
                    <a:cubicBezTo>
                      <a:pt x="0" y="357"/>
                      <a:pt x="2102" y="1"/>
                      <a:pt x="3403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8" name="Google Shape;578;p39"/>
            <p:cNvGrpSpPr/>
            <p:nvPr/>
          </p:nvGrpSpPr>
          <p:grpSpPr>
            <a:xfrm>
              <a:off x="1280200" y="1078550"/>
              <a:ext cx="1043050" cy="1488400"/>
              <a:chOff x="910475" y="761863"/>
              <a:chExt cx="1043050" cy="1488400"/>
            </a:xfrm>
          </p:grpSpPr>
          <p:sp>
            <p:nvSpPr>
              <p:cNvPr id="579" name="Google Shape;579;p39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" name="Google Shape;590;p39"/>
            <p:cNvGrpSpPr/>
            <p:nvPr/>
          </p:nvGrpSpPr>
          <p:grpSpPr>
            <a:xfrm>
              <a:off x="1941575" y="2024713"/>
              <a:ext cx="875600" cy="1088925"/>
              <a:chOff x="5962175" y="478150"/>
              <a:chExt cx="875600" cy="1088925"/>
            </a:xfrm>
          </p:grpSpPr>
          <p:sp>
            <p:nvSpPr>
              <p:cNvPr id="591" name="Google Shape;591;p39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39"/>
            <p:cNvGrpSpPr/>
            <p:nvPr/>
          </p:nvGrpSpPr>
          <p:grpSpPr>
            <a:xfrm>
              <a:off x="807106" y="1645871"/>
              <a:ext cx="612965" cy="612965"/>
              <a:chOff x="5208200" y="980975"/>
              <a:chExt cx="440475" cy="440475"/>
            </a:xfrm>
          </p:grpSpPr>
          <p:sp>
            <p:nvSpPr>
              <p:cNvPr id="597" name="Google Shape;597;p39"/>
              <p:cNvSpPr/>
              <p:nvPr/>
            </p:nvSpPr>
            <p:spPr>
              <a:xfrm>
                <a:off x="5208200" y="980975"/>
                <a:ext cx="197300" cy="199975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7999" extrusionOk="0">
                    <a:moveTo>
                      <a:pt x="7892" y="0"/>
                    </a:moveTo>
                    <a:cubicBezTo>
                      <a:pt x="3510" y="72"/>
                      <a:pt x="0" y="3617"/>
                      <a:pt x="0" y="7999"/>
                    </a:cubicBezTo>
                    <a:lnTo>
                      <a:pt x="7892" y="79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9"/>
              <p:cNvSpPr/>
              <p:nvPr/>
            </p:nvSpPr>
            <p:spPr>
              <a:xfrm>
                <a:off x="5233125" y="1005900"/>
                <a:ext cx="415550" cy="415550"/>
              </a:xfrm>
              <a:custGeom>
                <a:avLst/>
                <a:gdLst/>
                <a:ahLst/>
                <a:cxnLst/>
                <a:rect l="l" t="t" r="r" b="b"/>
                <a:pathLst>
                  <a:path w="16622" h="16622" extrusionOk="0">
                    <a:moveTo>
                      <a:pt x="7999" y="1"/>
                    </a:moveTo>
                    <a:lnTo>
                      <a:pt x="7892" y="1"/>
                    </a:lnTo>
                    <a:lnTo>
                      <a:pt x="7892" y="8000"/>
                    </a:lnTo>
                    <a:lnTo>
                      <a:pt x="1" y="8000"/>
                    </a:lnTo>
                    <a:cubicBezTo>
                      <a:pt x="1" y="11242"/>
                      <a:pt x="1960" y="14145"/>
                      <a:pt x="4935" y="15392"/>
                    </a:cubicBezTo>
                    <a:cubicBezTo>
                      <a:pt x="7928" y="16622"/>
                      <a:pt x="11366" y="15945"/>
                      <a:pt x="13664" y="13647"/>
                    </a:cubicBezTo>
                    <a:cubicBezTo>
                      <a:pt x="15945" y="11366"/>
                      <a:pt x="16621" y="7928"/>
                      <a:pt x="15392" y="4935"/>
                    </a:cubicBezTo>
                    <a:cubicBezTo>
                      <a:pt x="14145" y="1943"/>
                      <a:pt x="11242" y="1"/>
                      <a:pt x="799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9" name="Google Shape;599;p39"/>
            <p:cNvSpPr/>
            <p:nvPr/>
          </p:nvSpPr>
          <p:spPr>
            <a:xfrm>
              <a:off x="1280188" y="310604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592388" y="2738300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585538" y="100415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 rot="-1685758">
              <a:off x="1054253" y="3042997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3" name="Google Shape;603;p39"/>
            <p:cNvGrpSpPr/>
            <p:nvPr/>
          </p:nvGrpSpPr>
          <p:grpSpPr>
            <a:xfrm>
              <a:off x="299357" y="3264591"/>
              <a:ext cx="953591" cy="334099"/>
              <a:chOff x="2271950" y="2722775"/>
              <a:chExt cx="575875" cy="201775"/>
            </a:xfrm>
          </p:grpSpPr>
          <p:sp>
            <p:nvSpPr>
              <p:cNvPr id="604" name="Google Shape;604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9" name="Google Shape;609;p39"/>
            <p:cNvGrpSpPr/>
            <p:nvPr/>
          </p:nvGrpSpPr>
          <p:grpSpPr>
            <a:xfrm>
              <a:off x="2710772" y="1830439"/>
              <a:ext cx="695830" cy="243805"/>
              <a:chOff x="2271950" y="2722775"/>
              <a:chExt cx="575875" cy="201775"/>
            </a:xfrm>
          </p:grpSpPr>
          <p:sp>
            <p:nvSpPr>
              <p:cNvPr id="610" name="Google Shape;610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9"/>
            <p:cNvSpPr/>
            <p:nvPr/>
          </p:nvSpPr>
          <p:spPr>
            <a:xfrm>
              <a:off x="505976" y="2408303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3007526" y="1135838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3170038" y="2791388"/>
              <a:ext cx="107827" cy="108491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 rot="7201932">
              <a:off x="2008862" y="3174640"/>
              <a:ext cx="371928" cy="370031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175901" y="3987622"/>
              <a:ext cx="213431" cy="213401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 rot="7198898">
              <a:off x="1348924" y="3430306"/>
              <a:ext cx="700377" cy="696805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39"/>
          <p:cNvSpPr/>
          <p:nvPr/>
        </p:nvSpPr>
        <p:spPr>
          <a:xfrm rot="-1685758">
            <a:off x="4132391" y="3763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9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TEMPS</a:t>
            </a:r>
            <a:endParaRPr dirty="0">
              <a:solidFill>
                <a:schemeClr val="lt2"/>
              </a:solidFill>
            </a:endParaRPr>
          </a:p>
        </p:txBody>
      </p:sp>
      <p:cxnSp>
        <p:nvCxnSpPr>
          <p:cNvPr id="623" name="Google Shape;623;p39"/>
          <p:cNvCxnSpPr/>
          <p:nvPr/>
        </p:nvCxnSpPr>
        <p:spPr>
          <a:xfrm>
            <a:off x="4600575" y="2314563"/>
            <a:ext cx="38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4" name="Google Shape;624;p39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9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9">
            <a:hlinkClick r:id="" action="ppaction://noaction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7" name="Google Shape;627;p39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Análisis</a:t>
            </a:r>
          </a:p>
        </p:txBody>
      </p:sp>
      <p:sp>
        <p:nvSpPr>
          <p:cNvPr id="628" name="Google Shape;628;p39">
            <a:hlinkClick r:id="rId3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29" name="Google Shape;629;p3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30" name="Google Shape;630;p3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9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>
            <a:spLocks noGrp="1"/>
          </p:cNvSpPr>
          <p:nvPr>
            <p:ph type="subTitle" idx="1"/>
          </p:nvPr>
        </p:nvSpPr>
        <p:spPr>
          <a:xfrm>
            <a:off x="771781" y="2368496"/>
            <a:ext cx="3529771" cy="1636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Además de realizar la idea principal del proyecto, se implemento un login para que solo el usuario registrado pueda interactuar con la pagina web.</a:t>
            </a:r>
            <a:endParaRPr dirty="0"/>
          </a:p>
        </p:txBody>
      </p:sp>
      <p:sp>
        <p:nvSpPr>
          <p:cNvPr id="398" name="Google Shape;398;p37"/>
          <p:cNvSpPr txBox="1">
            <a:spLocks noGrp="1"/>
          </p:cNvSpPr>
          <p:nvPr>
            <p:ph type="title"/>
          </p:nvPr>
        </p:nvSpPr>
        <p:spPr>
          <a:xfrm>
            <a:off x="721926" y="1192107"/>
            <a:ext cx="5327821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Extras implentados</a:t>
            </a:r>
            <a:endParaRPr sz="6000" dirty="0"/>
          </a:p>
        </p:txBody>
      </p:sp>
      <p:sp>
        <p:nvSpPr>
          <p:cNvPr id="399" name="Google Shape;399;p37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temps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435" name="Google Shape;435;p37"/>
          <p:cNvGrpSpPr/>
          <p:nvPr/>
        </p:nvGrpSpPr>
        <p:grpSpPr>
          <a:xfrm>
            <a:off x="7701156" y="1589321"/>
            <a:ext cx="612965" cy="612965"/>
            <a:chOff x="5208200" y="980975"/>
            <a:chExt cx="440475" cy="440475"/>
          </a:xfrm>
        </p:grpSpPr>
        <p:sp>
          <p:nvSpPr>
            <p:cNvPr id="436" name="Google Shape;436;p37"/>
            <p:cNvSpPr/>
            <p:nvPr/>
          </p:nvSpPr>
          <p:spPr>
            <a:xfrm>
              <a:off x="5208200" y="980975"/>
              <a:ext cx="197300" cy="199975"/>
            </a:xfrm>
            <a:custGeom>
              <a:avLst/>
              <a:gdLst/>
              <a:ahLst/>
              <a:cxnLst/>
              <a:rect l="l" t="t" r="r" b="b"/>
              <a:pathLst>
                <a:path w="7892" h="7999" extrusionOk="0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5233125" y="1005900"/>
              <a:ext cx="415550" cy="415550"/>
            </a:xfrm>
            <a:custGeom>
              <a:avLst/>
              <a:gdLst/>
              <a:ahLst/>
              <a:cxnLst/>
              <a:rect l="l" t="t" r="r" b="b"/>
              <a:pathLst>
                <a:path w="16622" h="16622" extrusionOk="0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37"/>
          <p:cNvGrpSpPr/>
          <p:nvPr/>
        </p:nvGrpSpPr>
        <p:grpSpPr>
          <a:xfrm>
            <a:off x="6522182" y="1124566"/>
            <a:ext cx="953591" cy="334099"/>
            <a:chOff x="2271950" y="2722775"/>
            <a:chExt cx="575875" cy="201775"/>
          </a:xfrm>
        </p:grpSpPr>
        <p:sp>
          <p:nvSpPr>
            <p:cNvPr id="443" name="Google Shape;443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37"/>
          <p:cNvGrpSpPr/>
          <p:nvPr/>
        </p:nvGrpSpPr>
        <p:grpSpPr>
          <a:xfrm>
            <a:off x="7618297" y="3712639"/>
            <a:ext cx="695830" cy="243805"/>
            <a:chOff x="2271950" y="2722775"/>
            <a:chExt cx="575875" cy="201775"/>
          </a:xfrm>
        </p:grpSpPr>
        <p:sp>
          <p:nvSpPr>
            <p:cNvPr id="449" name="Google Shape;449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37"/>
          <p:cNvSpPr/>
          <p:nvPr/>
        </p:nvSpPr>
        <p:spPr>
          <a:xfrm>
            <a:off x="6012013" y="41742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7140551" y="342741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7"/>
          <p:cNvSpPr/>
          <p:nvPr/>
        </p:nvSpPr>
        <p:spPr>
          <a:xfrm rot="7198898">
            <a:off x="7188899" y="21191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7"/>
          <p:cNvSpPr/>
          <p:nvPr/>
        </p:nvSpPr>
        <p:spPr>
          <a:xfrm rot="7201932">
            <a:off x="7821662" y="277244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7"/>
          <p:cNvSpPr/>
          <p:nvPr/>
        </p:nvSpPr>
        <p:spPr>
          <a:xfrm rot="-1685758">
            <a:off x="7151203" y="18657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6647613" y="8564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37"/>
          <p:cNvGrpSpPr/>
          <p:nvPr/>
        </p:nvGrpSpPr>
        <p:grpSpPr>
          <a:xfrm rot="5400000">
            <a:off x="7461288" y="4014463"/>
            <a:ext cx="65475" cy="397950"/>
            <a:chOff x="2551425" y="1409425"/>
            <a:chExt cx="65475" cy="397950"/>
          </a:xfrm>
        </p:grpSpPr>
        <p:sp>
          <p:nvSpPr>
            <p:cNvPr id="465" name="Google Shape;465;p37"/>
            <p:cNvSpPr/>
            <p:nvPr/>
          </p:nvSpPr>
          <p:spPr>
            <a:xfrm>
              <a:off x="2568775" y="1499550"/>
              <a:ext cx="36100" cy="30850"/>
            </a:xfrm>
            <a:custGeom>
              <a:avLst/>
              <a:gdLst/>
              <a:ahLst/>
              <a:cxnLst/>
              <a:rect l="l" t="t" r="r" b="b"/>
              <a:pathLst>
                <a:path w="1444" h="1234" extrusionOk="0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559875" y="1490575"/>
              <a:ext cx="57025" cy="48750"/>
            </a:xfrm>
            <a:custGeom>
              <a:avLst/>
              <a:gdLst/>
              <a:ahLst/>
              <a:cxnLst/>
              <a:rect l="l" t="t" r="r" b="b"/>
              <a:pathLst>
                <a:path w="2281" h="1950" extrusionOk="0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2568775" y="1418400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2559875" y="1409425"/>
              <a:ext cx="56900" cy="48400"/>
            </a:xfrm>
            <a:custGeom>
              <a:avLst/>
              <a:gdLst/>
              <a:ahLst/>
              <a:cxnLst/>
              <a:rect l="l" t="t" r="r" b="b"/>
              <a:pathLst>
                <a:path w="2276" h="1936" extrusionOk="0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2568775" y="1588075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2559875" y="1579100"/>
              <a:ext cx="57025" cy="48850"/>
            </a:xfrm>
            <a:custGeom>
              <a:avLst/>
              <a:gdLst/>
              <a:ahLst/>
              <a:cxnLst/>
              <a:rect l="l" t="t" r="r" b="b"/>
              <a:pathLst>
                <a:path w="2281" h="1954" extrusionOk="0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2563450" y="1679125"/>
              <a:ext cx="35650" cy="30950"/>
            </a:xfrm>
            <a:custGeom>
              <a:avLst/>
              <a:gdLst/>
              <a:ahLst/>
              <a:cxnLst/>
              <a:rect l="l" t="t" r="r" b="b"/>
              <a:pathLst>
                <a:path w="1426" h="1238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2551425" y="1670225"/>
              <a:ext cx="56575" cy="48750"/>
            </a:xfrm>
            <a:custGeom>
              <a:avLst/>
              <a:gdLst/>
              <a:ahLst/>
              <a:cxnLst/>
              <a:rect l="l" t="t" r="r" b="b"/>
              <a:pathLst>
                <a:path w="2263" h="1950" extrusionOk="0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2563450" y="1767750"/>
              <a:ext cx="35650" cy="30850"/>
            </a:xfrm>
            <a:custGeom>
              <a:avLst/>
              <a:gdLst/>
              <a:ahLst/>
              <a:cxnLst/>
              <a:rect l="l" t="t" r="r" b="b"/>
              <a:pathLst>
                <a:path w="1426" h="1234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551425" y="1758850"/>
              <a:ext cx="56575" cy="48525"/>
            </a:xfrm>
            <a:custGeom>
              <a:avLst/>
              <a:gdLst/>
              <a:ahLst/>
              <a:cxnLst/>
              <a:rect l="l" t="t" r="r" b="b"/>
              <a:pathLst>
                <a:path w="2263" h="1941" extrusionOk="0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7"/>
          <p:cNvSpPr/>
          <p:nvPr/>
        </p:nvSpPr>
        <p:spPr>
          <a:xfrm>
            <a:off x="8021301" y="74261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7"/>
          <p:cNvSpPr/>
          <p:nvPr/>
        </p:nvSpPr>
        <p:spPr>
          <a:xfrm>
            <a:off x="6661124" y="25315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7">
            <a:hlinkClick r:id="" action="ppaction://noaction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0" name="Google Shape;480;p37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Análisis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1" name="Google Shape;481;p37">
            <a:hlinkClick r:id="rId3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82" name="Google Shape;482;p37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483" name="Google Shape;483;p3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p37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3" name="Google Shape;493;p37"/>
          <p:cNvCxnSpPr>
            <a:cxnSpLocks/>
          </p:cNvCxnSpPr>
          <p:nvPr/>
        </p:nvCxnSpPr>
        <p:spPr>
          <a:xfrm>
            <a:off x="826560" y="2368496"/>
            <a:ext cx="45322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>
            <a:spLocks noGrp="1"/>
          </p:cNvSpPr>
          <p:nvPr>
            <p:ph type="subTitle" idx="1"/>
          </p:nvPr>
        </p:nvSpPr>
        <p:spPr>
          <a:xfrm>
            <a:off x="814483" y="2742272"/>
            <a:ext cx="3529771" cy="1636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En el caso de que el proyecto siguiera adelante, se implantaría una función que permitiera registrar nuevos usuarios. Además se crearía una BD para registrar los paneles meteorológicos de cada usuario. Y por ultimo agregaría al proxy un DNS.</a:t>
            </a:r>
            <a:endParaRPr dirty="0"/>
          </a:p>
        </p:txBody>
      </p:sp>
      <p:sp>
        <p:nvSpPr>
          <p:cNvPr id="398" name="Google Shape;398;p37"/>
          <p:cNvSpPr txBox="1">
            <a:spLocks noGrp="1"/>
          </p:cNvSpPr>
          <p:nvPr>
            <p:ph type="title"/>
          </p:nvPr>
        </p:nvSpPr>
        <p:spPr>
          <a:xfrm>
            <a:off x="721926" y="1192107"/>
            <a:ext cx="5327821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FUTURAS implentACIONES</a:t>
            </a:r>
            <a:endParaRPr sz="6000" dirty="0"/>
          </a:p>
        </p:txBody>
      </p:sp>
      <p:sp>
        <p:nvSpPr>
          <p:cNvPr id="399" name="Google Shape;399;p37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temps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435" name="Google Shape;435;p37"/>
          <p:cNvGrpSpPr/>
          <p:nvPr/>
        </p:nvGrpSpPr>
        <p:grpSpPr>
          <a:xfrm>
            <a:off x="7701156" y="1589321"/>
            <a:ext cx="612965" cy="612965"/>
            <a:chOff x="5208200" y="980975"/>
            <a:chExt cx="440475" cy="440475"/>
          </a:xfrm>
        </p:grpSpPr>
        <p:sp>
          <p:nvSpPr>
            <p:cNvPr id="436" name="Google Shape;436;p37"/>
            <p:cNvSpPr/>
            <p:nvPr/>
          </p:nvSpPr>
          <p:spPr>
            <a:xfrm>
              <a:off x="5208200" y="980975"/>
              <a:ext cx="197300" cy="199975"/>
            </a:xfrm>
            <a:custGeom>
              <a:avLst/>
              <a:gdLst/>
              <a:ahLst/>
              <a:cxnLst/>
              <a:rect l="l" t="t" r="r" b="b"/>
              <a:pathLst>
                <a:path w="7892" h="7999" extrusionOk="0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5233125" y="1005900"/>
              <a:ext cx="415550" cy="415550"/>
            </a:xfrm>
            <a:custGeom>
              <a:avLst/>
              <a:gdLst/>
              <a:ahLst/>
              <a:cxnLst/>
              <a:rect l="l" t="t" r="r" b="b"/>
              <a:pathLst>
                <a:path w="16622" h="16622" extrusionOk="0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37"/>
          <p:cNvGrpSpPr/>
          <p:nvPr/>
        </p:nvGrpSpPr>
        <p:grpSpPr>
          <a:xfrm>
            <a:off x="6522182" y="1124566"/>
            <a:ext cx="953591" cy="334099"/>
            <a:chOff x="2271950" y="2722775"/>
            <a:chExt cx="575875" cy="201775"/>
          </a:xfrm>
        </p:grpSpPr>
        <p:sp>
          <p:nvSpPr>
            <p:cNvPr id="443" name="Google Shape;443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37"/>
          <p:cNvGrpSpPr/>
          <p:nvPr/>
        </p:nvGrpSpPr>
        <p:grpSpPr>
          <a:xfrm>
            <a:off x="7618297" y="3712639"/>
            <a:ext cx="695830" cy="243805"/>
            <a:chOff x="2271950" y="2722775"/>
            <a:chExt cx="575875" cy="201775"/>
          </a:xfrm>
        </p:grpSpPr>
        <p:sp>
          <p:nvSpPr>
            <p:cNvPr id="449" name="Google Shape;449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37"/>
          <p:cNvSpPr/>
          <p:nvPr/>
        </p:nvSpPr>
        <p:spPr>
          <a:xfrm>
            <a:off x="6012013" y="41742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7140551" y="342741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7"/>
          <p:cNvSpPr/>
          <p:nvPr/>
        </p:nvSpPr>
        <p:spPr>
          <a:xfrm rot="7198898">
            <a:off x="7188899" y="21191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7"/>
          <p:cNvSpPr/>
          <p:nvPr/>
        </p:nvSpPr>
        <p:spPr>
          <a:xfrm rot="7201932">
            <a:off x="7821662" y="277244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7"/>
          <p:cNvSpPr/>
          <p:nvPr/>
        </p:nvSpPr>
        <p:spPr>
          <a:xfrm rot="-1685758">
            <a:off x="7151203" y="18657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6647613" y="8564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37"/>
          <p:cNvGrpSpPr/>
          <p:nvPr/>
        </p:nvGrpSpPr>
        <p:grpSpPr>
          <a:xfrm rot="5400000">
            <a:off x="7461288" y="4014463"/>
            <a:ext cx="65475" cy="397950"/>
            <a:chOff x="2551425" y="1409425"/>
            <a:chExt cx="65475" cy="397950"/>
          </a:xfrm>
        </p:grpSpPr>
        <p:sp>
          <p:nvSpPr>
            <p:cNvPr id="465" name="Google Shape;465;p37"/>
            <p:cNvSpPr/>
            <p:nvPr/>
          </p:nvSpPr>
          <p:spPr>
            <a:xfrm>
              <a:off x="2568775" y="1499550"/>
              <a:ext cx="36100" cy="30850"/>
            </a:xfrm>
            <a:custGeom>
              <a:avLst/>
              <a:gdLst/>
              <a:ahLst/>
              <a:cxnLst/>
              <a:rect l="l" t="t" r="r" b="b"/>
              <a:pathLst>
                <a:path w="1444" h="1234" extrusionOk="0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559875" y="1490575"/>
              <a:ext cx="57025" cy="48750"/>
            </a:xfrm>
            <a:custGeom>
              <a:avLst/>
              <a:gdLst/>
              <a:ahLst/>
              <a:cxnLst/>
              <a:rect l="l" t="t" r="r" b="b"/>
              <a:pathLst>
                <a:path w="2281" h="1950" extrusionOk="0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2568775" y="1418400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2559875" y="1409425"/>
              <a:ext cx="56900" cy="48400"/>
            </a:xfrm>
            <a:custGeom>
              <a:avLst/>
              <a:gdLst/>
              <a:ahLst/>
              <a:cxnLst/>
              <a:rect l="l" t="t" r="r" b="b"/>
              <a:pathLst>
                <a:path w="2276" h="1936" extrusionOk="0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2568775" y="1588075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2559875" y="1579100"/>
              <a:ext cx="57025" cy="48850"/>
            </a:xfrm>
            <a:custGeom>
              <a:avLst/>
              <a:gdLst/>
              <a:ahLst/>
              <a:cxnLst/>
              <a:rect l="l" t="t" r="r" b="b"/>
              <a:pathLst>
                <a:path w="2281" h="1954" extrusionOk="0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2563450" y="1679125"/>
              <a:ext cx="35650" cy="30950"/>
            </a:xfrm>
            <a:custGeom>
              <a:avLst/>
              <a:gdLst/>
              <a:ahLst/>
              <a:cxnLst/>
              <a:rect l="l" t="t" r="r" b="b"/>
              <a:pathLst>
                <a:path w="1426" h="1238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2551425" y="1670225"/>
              <a:ext cx="56575" cy="48750"/>
            </a:xfrm>
            <a:custGeom>
              <a:avLst/>
              <a:gdLst/>
              <a:ahLst/>
              <a:cxnLst/>
              <a:rect l="l" t="t" r="r" b="b"/>
              <a:pathLst>
                <a:path w="2263" h="1950" extrusionOk="0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2563450" y="1767750"/>
              <a:ext cx="35650" cy="30850"/>
            </a:xfrm>
            <a:custGeom>
              <a:avLst/>
              <a:gdLst/>
              <a:ahLst/>
              <a:cxnLst/>
              <a:rect l="l" t="t" r="r" b="b"/>
              <a:pathLst>
                <a:path w="1426" h="1234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551425" y="1758850"/>
              <a:ext cx="56575" cy="48525"/>
            </a:xfrm>
            <a:custGeom>
              <a:avLst/>
              <a:gdLst/>
              <a:ahLst/>
              <a:cxnLst/>
              <a:rect l="l" t="t" r="r" b="b"/>
              <a:pathLst>
                <a:path w="2263" h="1941" extrusionOk="0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7"/>
          <p:cNvSpPr/>
          <p:nvPr/>
        </p:nvSpPr>
        <p:spPr>
          <a:xfrm>
            <a:off x="8021301" y="74261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7"/>
          <p:cNvSpPr/>
          <p:nvPr/>
        </p:nvSpPr>
        <p:spPr>
          <a:xfrm>
            <a:off x="6661124" y="25315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7">
            <a:hlinkClick r:id="" action="ppaction://noaction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0" name="Google Shape;480;p37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Análisis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1" name="Google Shape;481;p37">
            <a:hlinkClick r:id="rId3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82" name="Google Shape;482;p37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483" name="Google Shape;483;p3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p37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3" name="Google Shape;493;p37"/>
          <p:cNvCxnSpPr>
            <a:cxnSpLocks/>
          </p:cNvCxnSpPr>
          <p:nvPr/>
        </p:nvCxnSpPr>
        <p:spPr>
          <a:xfrm>
            <a:off x="814483" y="2735556"/>
            <a:ext cx="45322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9192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64"/>
          <p:cNvSpPr txBox="1">
            <a:spLocks noGrp="1"/>
          </p:cNvSpPr>
          <p:nvPr>
            <p:ph type="subTitle" idx="1"/>
          </p:nvPr>
        </p:nvSpPr>
        <p:spPr>
          <a:xfrm>
            <a:off x="5703750" y="2703350"/>
            <a:ext cx="24291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Azules Helados y Grises -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'PT Sans', sans-serif -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  <p:sp>
        <p:nvSpPr>
          <p:cNvPr id="2006" name="Google Shape;2006;p64"/>
          <p:cNvSpPr txBox="1">
            <a:spLocks noGrp="1"/>
          </p:cNvSpPr>
          <p:nvPr>
            <p:ph type="title"/>
          </p:nvPr>
        </p:nvSpPr>
        <p:spPr>
          <a:xfrm>
            <a:off x="6066971" y="1304150"/>
            <a:ext cx="2065804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Estilos empleados</a:t>
            </a:r>
            <a:endParaRPr dirty="0"/>
          </a:p>
        </p:txBody>
      </p:sp>
      <p:cxnSp>
        <p:nvCxnSpPr>
          <p:cNvPr id="2007" name="Google Shape;2007;p64"/>
          <p:cNvCxnSpPr/>
          <p:nvPr/>
        </p:nvCxnSpPr>
        <p:spPr>
          <a:xfrm>
            <a:off x="5825100" y="26834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8" name="Google Shape;2008;p6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lvl="0" algn="r"/>
            <a:r>
              <a:rPr lang="es-ES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TEMPS</a:t>
            </a:r>
            <a:endParaRPr lang="es-ES" dirty="0">
              <a:solidFill>
                <a:schemeClr val="lt2"/>
              </a:solidFill>
            </a:endParaRPr>
          </a:p>
        </p:txBody>
      </p:sp>
      <p:sp>
        <p:nvSpPr>
          <p:cNvPr id="1998" name="Google Shape;1998;p64"/>
          <p:cNvSpPr/>
          <p:nvPr/>
        </p:nvSpPr>
        <p:spPr>
          <a:xfrm rot="7201279">
            <a:off x="1194676" y="691028"/>
            <a:ext cx="887735" cy="943378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9" name="Google Shape;1999;p64"/>
          <p:cNvGrpSpPr/>
          <p:nvPr/>
        </p:nvGrpSpPr>
        <p:grpSpPr>
          <a:xfrm>
            <a:off x="4126595" y="1667736"/>
            <a:ext cx="1386536" cy="454828"/>
            <a:chOff x="2271950" y="2722775"/>
            <a:chExt cx="575875" cy="201775"/>
          </a:xfrm>
        </p:grpSpPr>
        <p:sp>
          <p:nvSpPr>
            <p:cNvPr id="2000" name="Google Shape;2000;p64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4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4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4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4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1" name="Google Shape;2011;p64"/>
          <p:cNvSpPr/>
          <p:nvPr/>
        </p:nvSpPr>
        <p:spPr>
          <a:xfrm>
            <a:off x="7394300" y="6418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" name="Google Shape;2012;p64"/>
          <p:cNvSpPr/>
          <p:nvPr/>
        </p:nvSpPr>
        <p:spPr>
          <a:xfrm>
            <a:off x="8027801" y="8651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64"/>
          <p:cNvSpPr/>
          <p:nvPr/>
        </p:nvSpPr>
        <p:spPr>
          <a:xfrm rot="-1685758">
            <a:off x="7765766" y="39873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64"/>
          <p:cNvSpPr/>
          <p:nvPr/>
        </p:nvSpPr>
        <p:spPr>
          <a:xfrm>
            <a:off x="8093927" y="39234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" name="Google Shape;2015;p64"/>
          <p:cNvSpPr/>
          <p:nvPr/>
        </p:nvSpPr>
        <p:spPr>
          <a:xfrm>
            <a:off x="6898752" y="411577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6" name="Google Shape;2016;p64"/>
          <p:cNvSpPr/>
          <p:nvPr/>
        </p:nvSpPr>
        <p:spPr>
          <a:xfrm>
            <a:off x="7158412" y="10800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" name="Google Shape;2017;p64"/>
          <p:cNvSpPr/>
          <p:nvPr/>
        </p:nvSpPr>
        <p:spPr>
          <a:xfrm>
            <a:off x="6318913" y="7188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" name="Google Shape;2018;p64"/>
          <p:cNvSpPr/>
          <p:nvPr/>
        </p:nvSpPr>
        <p:spPr>
          <a:xfrm>
            <a:off x="7397851" y="422422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9" name="Google Shape;2019;p64"/>
          <p:cNvSpPr/>
          <p:nvPr/>
        </p:nvSpPr>
        <p:spPr>
          <a:xfrm>
            <a:off x="4726778" y="4046974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" name="Google Shape;2020;p64"/>
          <p:cNvSpPr/>
          <p:nvPr/>
        </p:nvSpPr>
        <p:spPr>
          <a:xfrm>
            <a:off x="4925614" y="42242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" name="Google Shape;2021;p64"/>
          <p:cNvSpPr/>
          <p:nvPr/>
        </p:nvSpPr>
        <p:spPr>
          <a:xfrm>
            <a:off x="3401763" y="416530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2" name="Google Shape;2022;p64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" name="Google Shape;2023;p64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" name="Google Shape;2024;p64">
            <a:hlinkClick r:id="" action="ppaction://noaction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25" name="Google Shape;2025;p64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 algn="ctr"/>
            <a:r>
              <a:rPr lang="es-E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Análisis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26" name="Google Shape;2026;p64">
            <a:hlinkClick r:id="rId3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 algn="ctr"/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027" name="Google Shape;2027;p6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028" name="Google Shape;2028;p6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7" name="Google Shape;2037;p64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6313" y="1420385"/>
            <a:ext cx="2976014" cy="2280165"/>
          </a:xfrm>
          <a:prstGeom prst="rect">
            <a:avLst/>
          </a:prstGeom>
        </p:spPr>
      </p:pic>
      <p:sp>
        <p:nvSpPr>
          <p:cNvPr id="2010" name="Google Shape;2010;p64"/>
          <p:cNvSpPr/>
          <p:nvPr/>
        </p:nvSpPr>
        <p:spPr>
          <a:xfrm rot="5400000">
            <a:off x="1535808" y="769376"/>
            <a:ext cx="2659880" cy="3582185"/>
          </a:xfrm>
          <a:custGeom>
            <a:avLst/>
            <a:gdLst/>
            <a:ahLst/>
            <a:cxnLst/>
            <a:rect l="l" t="t" r="r" b="b"/>
            <a:pathLst>
              <a:path w="70249" h="95461" extrusionOk="0">
                <a:moveTo>
                  <a:pt x="35124" y="3590"/>
                </a:moveTo>
                <a:lnTo>
                  <a:pt x="35466" y="3675"/>
                </a:lnTo>
                <a:lnTo>
                  <a:pt x="35723" y="3846"/>
                </a:lnTo>
                <a:lnTo>
                  <a:pt x="35894" y="4103"/>
                </a:lnTo>
                <a:lnTo>
                  <a:pt x="35979" y="4444"/>
                </a:lnTo>
                <a:lnTo>
                  <a:pt x="35894" y="4786"/>
                </a:lnTo>
                <a:lnTo>
                  <a:pt x="35723" y="5043"/>
                </a:lnTo>
                <a:lnTo>
                  <a:pt x="35466" y="5299"/>
                </a:lnTo>
                <a:lnTo>
                  <a:pt x="34783" y="5299"/>
                </a:lnTo>
                <a:lnTo>
                  <a:pt x="34526" y="5043"/>
                </a:lnTo>
                <a:lnTo>
                  <a:pt x="34355" y="4786"/>
                </a:lnTo>
                <a:lnTo>
                  <a:pt x="34270" y="4444"/>
                </a:lnTo>
                <a:lnTo>
                  <a:pt x="34355" y="4103"/>
                </a:lnTo>
                <a:lnTo>
                  <a:pt x="34526" y="3846"/>
                </a:lnTo>
                <a:lnTo>
                  <a:pt x="34783" y="3675"/>
                </a:lnTo>
                <a:lnTo>
                  <a:pt x="35124" y="3590"/>
                </a:lnTo>
                <a:close/>
                <a:moveTo>
                  <a:pt x="64950" y="8547"/>
                </a:moveTo>
                <a:lnTo>
                  <a:pt x="64950" y="86914"/>
                </a:lnTo>
                <a:lnTo>
                  <a:pt x="5299" y="86914"/>
                </a:lnTo>
                <a:lnTo>
                  <a:pt x="5299" y="8547"/>
                </a:lnTo>
                <a:close/>
                <a:moveTo>
                  <a:pt x="35552" y="89307"/>
                </a:moveTo>
                <a:lnTo>
                  <a:pt x="35894" y="89478"/>
                </a:lnTo>
                <a:lnTo>
                  <a:pt x="36235" y="89649"/>
                </a:lnTo>
                <a:lnTo>
                  <a:pt x="36492" y="89905"/>
                </a:lnTo>
                <a:lnTo>
                  <a:pt x="36748" y="90162"/>
                </a:lnTo>
                <a:lnTo>
                  <a:pt x="36919" y="90504"/>
                </a:lnTo>
                <a:lnTo>
                  <a:pt x="37005" y="90845"/>
                </a:lnTo>
                <a:lnTo>
                  <a:pt x="37090" y="91273"/>
                </a:lnTo>
                <a:lnTo>
                  <a:pt x="37005" y="91615"/>
                </a:lnTo>
                <a:lnTo>
                  <a:pt x="36919" y="92042"/>
                </a:lnTo>
                <a:lnTo>
                  <a:pt x="36748" y="92384"/>
                </a:lnTo>
                <a:lnTo>
                  <a:pt x="36492" y="92640"/>
                </a:lnTo>
                <a:lnTo>
                  <a:pt x="36235" y="92896"/>
                </a:lnTo>
                <a:lnTo>
                  <a:pt x="35894" y="93067"/>
                </a:lnTo>
                <a:lnTo>
                  <a:pt x="35552" y="93153"/>
                </a:lnTo>
                <a:lnTo>
                  <a:pt x="35124" y="93238"/>
                </a:lnTo>
                <a:lnTo>
                  <a:pt x="34697" y="93153"/>
                </a:lnTo>
                <a:lnTo>
                  <a:pt x="34355" y="93067"/>
                </a:lnTo>
                <a:lnTo>
                  <a:pt x="34013" y="92896"/>
                </a:lnTo>
                <a:lnTo>
                  <a:pt x="33757" y="92640"/>
                </a:lnTo>
                <a:lnTo>
                  <a:pt x="33501" y="92384"/>
                </a:lnTo>
                <a:lnTo>
                  <a:pt x="33330" y="92042"/>
                </a:lnTo>
                <a:lnTo>
                  <a:pt x="33244" y="91615"/>
                </a:lnTo>
                <a:lnTo>
                  <a:pt x="33159" y="91273"/>
                </a:lnTo>
                <a:lnTo>
                  <a:pt x="33244" y="90845"/>
                </a:lnTo>
                <a:lnTo>
                  <a:pt x="33330" y="90504"/>
                </a:lnTo>
                <a:lnTo>
                  <a:pt x="33501" y="90162"/>
                </a:lnTo>
                <a:lnTo>
                  <a:pt x="33757" y="89905"/>
                </a:lnTo>
                <a:lnTo>
                  <a:pt x="34013" y="89649"/>
                </a:lnTo>
                <a:lnTo>
                  <a:pt x="34355" y="89478"/>
                </a:lnTo>
                <a:lnTo>
                  <a:pt x="34697" y="89307"/>
                </a:lnTo>
                <a:close/>
                <a:moveTo>
                  <a:pt x="3333" y="0"/>
                </a:moveTo>
                <a:lnTo>
                  <a:pt x="2649" y="86"/>
                </a:lnTo>
                <a:lnTo>
                  <a:pt x="2051" y="257"/>
                </a:lnTo>
                <a:lnTo>
                  <a:pt x="1453" y="599"/>
                </a:lnTo>
                <a:lnTo>
                  <a:pt x="1026" y="1026"/>
                </a:lnTo>
                <a:lnTo>
                  <a:pt x="598" y="1453"/>
                </a:lnTo>
                <a:lnTo>
                  <a:pt x="256" y="2052"/>
                </a:lnTo>
                <a:lnTo>
                  <a:pt x="85" y="2650"/>
                </a:lnTo>
                <a:lnTo>
                  <a:pt x="0" y="3333"/>
                </a:lnTo>
                <a:lnTo>
                  <a:pt x="0" y="92213"/>
                </a:lnTo>
                <a:lnTo>
                  <a:pt x="85" y="92811"/>
                </a:lnTo>
                <a:lnTo>
                  <a:pt x="256" y="93495"/>
                </a:lnTo>
                <a:lnTo>
                  <a:pt x="598" y="94007"/>
                </a:lnTo>
                <a:lnTo>
                  <a:pt x="1026" y="94520"/>
                </a:lnTo>
                <a:lnTo>
                  <a:pt x="1453" y="94862"/>
                </a:lnTo>
                <a:lnTo>
                  <a:pt x="2051" y="95204"/>
                </a:lnTo>
                <a:lnTo>
                  <a:pt x="2649" y="95375"/>
                </a:lnTo>
                <a:lnTo>
                  <a:pt x="3333" y="95460"/>
                </a:lnTo>
                <a:lnTo>
                  <a:pt x="66916" y="95460"/>
                </a:lnTo>
                <a:lnTo>
                  <a:pt x="67600" y="95375"/>
                </a:lnTo>
                <a:lnTo>
                  <a:pt x="68198" y="95204"/>
                </a:lnTo>
                <a:lnTo>
                  <a:pt x="68796" y="94862"/>
                </a:lnTo>
                <a:lnTo>
                  <a:pt x="69309" y="94520"/>
                </a:lnTo>
                <a:lnTo>
                  <a:pt x="69651" y="94007"/>
                </a:lnTo>
                <a:lnTo>
                  <a:pt x="69992" y="93495"/>
                </a:lnTo>
                <a:lnTo>
                  <a:pt x="70163" y="92811"/>
                </a:lnTo>
                <a:lnTo>
                  <a:pt x="70249" y="92213"/>
                </a:lnTo>
                <a:lnTo>
                  <a:pt x="70249" y="3333"/>
                </a:lnTo>
                <a:lnTo>
                  <a:pt x="70163" y="2650"/>
                </a:lnTo>
                <a:lnTo>
                  <a:pt x="69992" y="2052"/>
                </a:lnTo>
                <a:lnTo>
                  <a:pt x="69651" y="1453"/>
                </a:lnTo>
                <a:lnTo>
                  <a:pt x="69309" y="1026"/>
                </a:lnTo>
                <a:lnTo>
                  <a:pt x="68796" y="599"/>
                </a:lnTo>
                <a:lnTo>
                  <a:pt x="68198" y="257"/>
                </a:lnTo>
                <a:lnTo>
                  <a:pt x="67600" y="86"/>
                </a:lnTo>
                <a:lnTo>
                  <a:pt x="66916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80993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63"/>
          <p:cNvSpPr txBox="1">
            <a:spLocks noGrp="1"/>
          </p:cNvSpPr>
          <p:nvPr>
            <p:ph type="subTitle" idx="1"/>
          </p:nvPr>
        </p:nvSpPr>
        <p:spPr>
          <a:xfrm>
            <a:off x="1011250" y="2703349"/>
            <a:ext cx="2429100" cy="12830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" dirty="0" err="1"/>
              <a:t>Boostrap</a:t>
            </a:r>
            <a:endParaRPr lang="es-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" dirty="0"/>
              <a:t>Font </a:t>
            </a:r>
            <a:r>
              <a:rPr lang="es-ES" dirty="0" err="1"/>
              <a:t>Awesome</a:t>
            </a:r>
            <a:endParaRPr lang="es-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" dirty="0" err="1"/>
              <a:t>Leaflet</a:t>
            </a:r>
            <a:endParaRPr lang="es-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" dirty="0"/>
              <a:t>jQuery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dirty="0"/>
              <a:t>Drag &amp; Drop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dirty="0"/>
              <a:t>Ajax</a:t>
            </a:r>
            <a:endParaRPr dirty="0"/>
          </a:p>
        </p:txBody>
      </p:sp>
      <p:sp>
        <p:nvSpPr>
          <p:cNvPr id="1953" name="Google Shape;1953;p63"/>
          <p:cNvSpPr txBox="1">
            <a:spLocks noGrp="1"/>
          </p:cNvSpPr>
          <p:nvPr>
            <p:ph type="title"/>
          </p:nvPr>
        </p:nvSpPr>
        <p:spPr>
          <a:xfrm>
            <a:off x="1011250" y="1304150"/>
            <a:ext cx="2160994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Librerías utilizadas</a:t>
            </a:r>
          </a:p>
        </p:txBody>
      </p:sp>
      <p:cxnSp>
        <p:nvCxnSpPr>
          <p:cNvPr id="1954" name="Google Shape;1954;p63"/>
          <p:cNvCxnSpPr/>
          <p:nvPr/>
        </p:nvCxnSpPr>
        <p:spPr>
          <a:xfrm>
            <a:off x="1090450" y="26834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7" name="Google Shape;1957;p63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lvl="0" algn="r"/>
            <a:r>
              <a:rPr lang="es-ES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TEMPS</a:t>
            </a:r>
            <a:endParaRPr lang="es-ES" dirty="0">
              <a:solidFill>
                <a:schemeClr val="lt2"/>
              </a:solidFill>
            </a:endParaRPr>
          </a:p>
        </p:txBody>
      </p:sp>
      <p:sp>
        <p:nvSpPr>
          <p:cNvPr id="1958" name="Google Shape;1958;p63"/>
          <p:cNvSpPr/>
          <p:nvPr/>
        </p:nvSpPr>
        <p:spPr>
          <a:xfrm>
            <a:off x="751776" y="11047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9" name="Google Shape;1959;p63"/>
          <p:cNvSpPr/>
          <p:nvPr/>
        </p:nvSpPr>
        <p:spPr>
          <a:xfrm>
            <a:off x="1574076" y="7349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" name="Google Shape;1960;p63"/>
          <p:cNvSpPr/>
          <p:nvPr/>
        </p:nvSpPr>
        <p:spPr>
          <a:xfrm>
            <a:off x="2456563" y="843444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" name="Google Shape;1961;p63"/>
          <p:cNvSpPr/>
          <p:nvPr/>
        </p:nvSpPr>
        <p:spPr>
          <a:xfrm rot="-1685758">
            <a:off x="722628" y="7454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2" name="Google Shape;1962;p63"/>
          <p:cNvGrpSpPr/>
          <p:nvPr/>
        </p:nvGrpSpPr>
        <p:grpSpPr>
          <a:xfrm>
            <a:off x="3172244" y="675229"/>
            <a:ext cx="953591" cy="334099"/>
            <a:chOff x="2271950" y="2722775"/>
            <a:chExt cx="575875" cy="201775"/>
          </a:xfrm>
        </p:grpSpPr>
        <p:sp>
          <p:nvSpPr>
            <p:cNvPr id="1963" name="Google Shape;1963;p63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3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3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3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63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9" name="Google Shape;1969;p63"/>
          <p:cNvSpPr/>
          <p:nvPr/>
        </p:nvSpPr>
        <p:spPr>
          <a:xfrm>
            <a:off x="2117973" y="422171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63"/>
          <p:cNvSpPr/>
          <p:nvPr/>
        </p:nvSpPr>
        <p:spPr>
          <a:xfrm rot="7202853">
            <a:off x="787555" y="3862593"/>
            <a:ext cx="450456" cy="448158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1971;p63"/>
          <p:cNvSpPr/>
          <p:nvPr/>
        </p:nvSpPr>
        <p:spPr>
          <a:xfrm>
            <a:off x="3581638" y="127521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63"/>
          <p:cNvSpPr/>
          <p:nvPr/>
        </p:nvSpPr>
        <p:spPr>
          <a:xfrm>
            <a:off x="1444450" y="433826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7" name="Google Shape;1977;p63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" name="Google Shape;1978;p63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1979;p63">
            <a:hlinkClick r:id="" action="ppaction://noaction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80" name="Google Shape;1980;p63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 algn="ctr"/>
            <a:r>
              <a:rPr lang="es-E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Análisis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81" name="Google Shape;1981;p63">
            <a:hlinkClick r:id="rId3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 algn="ctr"/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982" name="Google Shape;1982;p63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983" name="Google Shape;1983;p63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3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3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3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3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3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3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3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3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2" name="Google Shape;1992;p63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6" name="Google Shape;1946;p63"/>
          <p:cNvGrpSpPr/>
          <p:nvPr/>
        </p:nvGrpSpPr>
        <p:grpSpPr>
          <a:xfrm>
            <a:off x="7309023" y="2582578"/>
            <a:ext cx="1612698" cy="582662"/>
            <a:chOff x="2271950" y="2722775"/>
            <a:chExt cx="575875" cy="201775"/>
          </a:xfrm>
        </p:grpSpPr>
        <p:sp>
          <p:nvSpPr>
            <p:cNvPr id="1947" name="Google Shape;1947;p63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3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3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3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3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8" name="Google Shape;1968;p63"/>
          <p:cNvSpPr/>
          <p:nvPr/>
        </p:nvSpPr>
        <p:spPr>
          <a:xfrm>
            <a:off x="3744814" y="3739746"/>
            <a:ext cx="237776" cy="24662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p63"/>
          <p:cNvSpPr/>
          <p:nvPr/>
        </p:nvSpPr>
        <p:spPr>
          <a:xfrm>
            <a:off x="4314600" y="753752"/>
            <a:ext cx="120126" cy="124632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" name="Google Shape;1975;p63"/>
          <p:cNvSpPr/>
          <p:nvPr/>
        </p:nvSpPr>
        <p:spPr>
          <a:xfrm rot="19914242">
            <a:off x="3888531" y="1609352"/>
            <a:ext cx="66342" cy="69120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63"/>
          <p:cNvSpPr/>
          <p:nvPr/>
        </p:nvSpPr>
        <p:spPr>
          <a:xfrm>
            <a:off x="4245518" y="4112371"/>
            <a:ext cx="156245" cy="16108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813" y="1244979"/>
            <a:ext cx="3393720" cy="2066320"/>
          </a:xfrm>
          <a:prstGeom prst="rect">
            <a:avLst/>
          </a:prstGeom>
        </p:spPr>
      </p:pic>
      <p:sp>
        <p:nvSpPr>
          <p:cNvPr id="1956" name="Google Shape;1956;p63"/>
          <p:cNvSpPr/>
          <p:nvPr/>
        </p:nvSpPr>
        <p:spPr>
          <a:xfrm>
            <a:off x="4440423" y="1106018"/>
            <a:ext cx="3657317" cy="2978875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80993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54"/>
          <p:cNvSpPr txBox="1">
            <a:spLocks noGrp="1"/>
          </p:cNvSpPr>
          <p:nvPr>
            <p:ph type="title"/>
          </p:nvPr>
        </p:nvSpPr>
        <p:spPr>
          <a:xfrm>
            <a:off x="1146851" y="2167525"/>
            <a:ext cx="11271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96%</a:t>
            </a:r>
            <a:endParaRPr dirty="0"/>
          </a:p>
        </p:txBody>
      </p:sp>
      <p:sp>
        <p:nvSpPr>
          <p:cNvPr id="1447" name="Google Shape;1447;p54"/>
          <p:cNvSpPr txBox="1">
            <a:spLocks noGrp="1"/>
          </p:cNvSpPr>
          <p:nvPr>
            <p:ph type="subTitle" idx="1"/>
          </p:nvPr>
        </p:nvSpPr>
        <p:spPr>
          <a:xfrm>
            <a:off x="714350" y="3611525"/>
            <a:ext cx="19287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Rendimiento</a:t>
            </a:r>
            <a:endParaRPr dirty="0"/>
          </a:p>
        </p:txBody>
      </p:sp>
      <p:sp>
        <p:nvSpPr>
          <p:cNvPr id="1448" name="Google Shape;1448;p54"/>
          <p:cNvSpPr txBox="1">
            <a:spLocks noGrp="1"/>
          </p:cNvSpPr>
          <p:nvPr>
            <p:ph type="title" idx="2"/>
          </p:nvPr>
        </p:nvSpPr>
        <p:spPr>
          <a:xfrm>
            <a:off x="3075717" y="2950750"/>
            <a:ext cx="11271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96%</a:t>
            </a:r>
            <a:endParaRPr dirty="0"/>
          </a:p>
        </p:txBody>
      </p:sp>
      <p:sp>
        <p:nvSpPr>
          <p:cNvPr id="1449" name="Google Shape;1449;p54"/>
          <p:cNvSpPr txBox="1">
            <a:spLocks noGrp="1"/>
          </p:cNvSpPr>
          <p:nvPr>
            <p:ph type="subTitle" idx="3"/>
          </p:nvPr>
        </p:nvSpPr>
        <p:spPr>
          <a:xfrm>
            <a:off x="2643217" y="1480100"/>
            <a:ext cx="19287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Accesibilidad</a:t>
            </a:r>
            <a:endParaRPr dirty="0"/>
          </a:p>
        </p:txBody>
      </p:sp>
      <p:sp>
        <p:nvSpPr>
          <p:cNvPr id="1450" name="Google Shape;1450;p54"/>
          <p:cNvSpPr txBox="1">
            <a:spLocks noGrp="1"/>
          </p:cNvSpPr>
          <p:nvPr>
            <p:ph type="title" idx="4"/>
          </p:nvPr>
        </p:nvSpPr>
        <p:spPr>
          <a:xfrm>
            <a:off x="5004584" y="2167525"/>
            <a:ext cx="11271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67%</a:t>
            </a:r>
            <a:endParaRPr dirty="0"/>
          </a:p>
        </p:txBody>
      </p:sp>
      <p:sp>
        <p:nvSpPr>
          <p:cNvPr id="1451" name="Google Shape;1451;p54"/>
          <p:cNvSpPr txBox="1">
            <a:spLocks noGrp="1"/>
          </p:cNvSpPr>
          <p:nvPr>
            <p:ph type="subTitle" idx="5"/>
          </p:nvPr>
        </p:nvSpPr>
        <p:spPr>
          <a:xfrm>
            <a:off x="4572083" y="3611525"/>
            <a:ext cx="19287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Practicas recomendadas</a:t>
            </a:r>
            <a:endParaRPr dirty="0"/>
          </a:p>
        </p:txBody>
      </p:sp>
      <p:sp>
        <p:nvSpPr>
          <p:cNvPr id="1452" name="Google Shape;1452;p54"/>
          <p:cNvSpPr txBox="1">
            <a:spLocks noGrp="1"/>
          </p:cNvSpPr>
          <p:nvPr>
            <p:ph type="title" idx="6"/>
          </p:nvPr>
        </p:nvSpPr>
        <p:spPr>
          <a:xfrm>
            <a:off x="6933451" y="2950750"/>
            <a:ext cx="11271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92%</a:t>
            </a:r>
            <a:endParaRPr dirty="0"/>
          </a:p>
        </p:txBody>
      </p:sp>
      <p:sp>
        <p:nvSpPr>
          <p:cNvPr id="1453" name="Google Shape;1453;p54"/>
          <p:cNvSpPr txBox="1">
            <a:spLocks noGrp="1"/>
          </p:cNvSpPr>
          <p:nvPr>
            <p:ph type="subTitle" idx="7"/>
          </p:nvPr>
        </p:nvSpPr>
        <p:spPr>
          <a:xfrm>
            <a:off x="6500950" y="1480100"/>
            <a:ext cx="19287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SEO</a:t>
            </a:r>
            <a:endParaRPr dirty="0"/>
          </a:p>
        </p:txBody>
      </p:sp>
      <p:sp>
        <p:nvSpPr>
          <p:cNvPr id="1454" name="Google Shape;1454;p54"/>
          <p:cNvSpPr/>
          <p:nvPr/>
        </p:nvSpPr>
        <p:spPr>
          <a:xfrm>
            <a:off x="962600" y="1733725"/>
            <a:ext cx="1432200" cy="1432200"/>
          </a:xfrm>
          <a:prstGeom prst="donut">
            <a:avLst>
              <a:gd name="adj" fmla="val 1714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5" name="Google Shape;1455;p54"/>
          <p:cNvSpPr/>
          <p:nvPr/>
        </p:nvSpPr>
        <p:spPr>
          <a:xfrm rot="5682709">
            <a:off x="1031816" y="1802859"/>
            <a:ext cx="1293900" cy="1293900"/>
          </a:xfrm>
          <a:prstGeom prst="blockArc">
            <a:avLst>
              <a:gd name="adj1" fmla="val 688204"/>
              <a:gd name="adj2" fmla="val 21384566"/>
              <a:gd name="adj3" fmla="val 7817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54"/>
          <p:cNvSpPr/>
          <p:nvPr/>
        </p:nvSpPr>
        <p:spPr>
          <a:xfrm>
            <a:off x="2891463" y="2516950"/>
            <a:ext cx="1432200" cy="1432200"/>
          </a:xfrm>
          <a:prstGeom prst="donut">
            <a:avLst>
              <a:gd name="adj" fmla="val 1714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54"/>
          <p:cNvSpPr/>
          <p:nvPr/>
        </p:nvSpPr>
        <p:spPr>
          <a:xfrm rot="5400000">
            <a:off x="2960678" y="2586084"/>
            <a:ext cx="1293900" cy="1293900"/>
          </a:xfrm>
          <a:prstGeom prst="blockArc">
            <a:avLst>
              <a:gd name="adj1" fmla="val 674725"/>
              <a:gd name="adj2" fmla="val 21455174"/>
              <a:gd name="adj3" fmla="val 7898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54"/>
          <p:cNvSpPr/>
          <p:nvPr/>
        </p:nvSpPr>
        <p:spPr>
          <a:xfrm>
            <a:off x="4820325" y="1733725"/>
            <a:ext cx="1432200" cy="1432200"/>
          </a:xfrm>
          <a:prstGeom prst="donut">
            <a:avLst>
              <a:gd name="adj" fmla="val 1714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9" name="Google Shape;1459;p54"/>
          <p:cNvSpPr/>
          <p:nvPr/>
        </p:nvSpPr>
        <p:spPr>
          <a:xfrm rot="5400000">
            <a:off x="4889541" y="1802859"/>
            <a:ext cx="1293900" cy="1293900"/>
          </a:xfrm>
          <a:prstGeom prst="blockArc">
            <a:avLst>
              <a:gd name="adj1" fmla="val 8637704"/>
              <a:gd name="adj2" fmla="val 21561778"/>
              <a:gd name="adj3" fmla="val 7499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p54"/>
          <p:cNvSpPr/>
          <p:nvPr/>
        </p:nvSpPr>
        <p:spPr>
          <a:xfrm>
            <a:off x="6749175" y="2516950"/>
            <a:ext cx="1432200" cy="1432200"/>
          </a:xfrm>
          <a:prstGeom prst="donut">
            <a:avLst>
              <a:gd name="adj" fmla="val 1714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1" name="Google Shape;1461;p54"/>
          <p:cNvSpPr/>
          <p:nvPr/>
        </p:nvSpPr>
        <p:spPr>
          <a:xfrm rot="5400000">
            <a:off x="6818393" y="2586084"/>
            <a:ext cx="1293900" cy="1293900"/>
          </a:xfrm>
          <a:prstGeom prst="blockArc">
            <a:avLst>
              <a:gd name="adj1" fmla="val 1917383"/>
              <a:gd name="adj2" fmla="val 21529895"/>
              <a:gd name="adj3" fmla="val 755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62" name="Google Shape;1462;p54"/>
          <p:cNvCxnSpPr>
            <a:stCxn id="1454" idx="4"/>
            <a:endCxn id="1447" idx="0"/>
          </p:cNvCxnSpPr>
          <p:nvPr/>
        </p:nvCxnSpPr>
        <p:spPr>
          <a:xfrm>
            <a:off x="1678700" y="3165925"/>
            <a:ext cx="0" cy="445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3" name="Google Shape;1463;p54"/>
          <p:cNvCxnSpPr>
            <a:stCxn id="1456" idx="0"/>
            <a:endCxn id="1449" idx="2"/>
          </p:cNvCxnSpPr>
          <p:nvPr/>
        </p:nvCxnSpPr>
        <p:spPr>
          <a:xfrm rot="10800000">
            <a:off x="3607563" y="2044750"/>
            <a:ext cx="0" cy="472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4" name="Google Shape;1464;p54"/>
          <p:cNvCxnSpPr>
            <a:stCxn id="1458" idx="4"/>
            <a:endCxn id="1451" idx="0"/>
          </p:cNvCxnSpPr>
          <p:nvPr/>
        </p:nvCxnSpPr>
        <p:spPr>
          <a:xfrm>
            <a:off x="5536425" y="3165925"/>
            <a:ext cx="0" cy="445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5" name="Google Shape;1465;p54"/>
          <p:cNvCxnSpPr>
            <a:stCxn id="1460" idx="0"/>
            <a:endCxn id="1453" idx="2"/>
          </p:cNvCxnSpPr>
          <p:nvPr/>
        </p:nvCxnSpPr>
        <p:spPr>
          <a:xfrm rot="10800000">
            <a:off x="7465275" y="2044750"/>
            <a:ext cx="0" cy="472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6" name="Google Shape;1466;p5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lvl="0" algn="r"/>
            <a:r>
              <a:rPr lang="es-ES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TEMPS</a:t>
            </a:r>
            <a:endParaRPr lang="es-ES" dirty="0">
              <a:solidFill>
                <a:schemeClr val="lt2"/>
              </a:solidFill>
            </a:endParaRPr>
          </a:p>
        </p:txBody>
      </p:sp>
      <p:sp>
        <p:nvSpPr>
          <p:cNvPr id="1467" name="Google Shape;1467;p54"/>
          <p:cNvSpPr txBox="1">
            <a:spLocks noGrp="1"/>
          </p:cNvSpPr>
          <p:nvPr>
            <p:ph type="title" idx="8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VERificación de la web</a:t>
            </a:r>
            <a:endParaRPr dirty="0"/>
          </a:p>
        </p:txBody>
      </p:sp>
      <p:sp>
        <p:nvSpPr>
          <p:cNvPr id="1468" name="Google Shape;1468;p54"/>
          <p:cNvSpPr/>
          <p:nvPr/>
        </p:nvSpPr>
        <p:spPr>
          <a:xfrm>
            <a:off x="5838413" y="8302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" name="Google Shape;1469;p54"/>
          <p:cNvSpPr/>
          <p:nvPr/>
        </p:nvSpPr>
        <p:spPr>
          <a:xfrm>
            <a:off x="7786413" y="410999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0" name="Google Shape;1470;p54"/>
          <p:cNvSpPr/>
          <p:nvPr/>
        </p:nvSpPr>
        <p:spPr>
          <a:xfrm rot="-1685758">
            <a:off x="8122953" y="433387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1" name="Google Shape;1471;p54"/>
          <p:cNvSpPr/>
          <p:nvPr/>
        </p:nvSpPr>
        <p:spPr>
          <a:xfrm>
            <a:off x="7572988" y="10078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54"/>
          <p:cNvSpPr/>
          <p:nvPr/>
        </p:nvSpPr>
        <p:spPr>
          <a:xfrm>
            <a:off x="8181374" y="9270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3" name="Google Shape;1473;p54"/>
          <p:cNvGrpSpPr/>
          <p:nvPr/>
        </p:nvGrpSpPr>
        <p:grpSpPr>
          <a:xfrm>
            <a:off x="6692735" y="694927"/>
            <a:ext cx="695830" cy="243805"/>
            <a:chOff x="2271950" y="2722775"/>
            <a:chExt cx="575875" cy="201775"/>
          </a:xfrm>
        </p:grpSpPr>
        <p:sp>
          <p:nvSpPr>
            <p:cNvPr id="1474" name="Google Shape;1474;p54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4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4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4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4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9" name="Google Shape;1479;p54"/>
          <p:cNvSpPr/>
          <p:nvPr/>
        </p:nvSpPr>
        <p:spPr>
          <a:xfrm>
            <a:off x="8289451" y="38799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54"/>
          <p:cNvSpPr/>
          <p:nvPr/>
        </p:nvSpPr>
        <p:spPr>
          <a:xfrm>
            <a:off x="7215613" y="417550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1" name="Google Shape;1481;p54"/>
          <p:cNvSpPr/>
          <p:nvPr/>
        </p:nvSpPr>
        <p:spPr>
          <a:xfrm rot="-1685758">
            <a:off x="6382628" y="10851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2" name="Google Shape;1482;p54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54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54">
            <a:hlinkClick r:id="" action="ppaction://noaction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85" name="Google Shape;1485;p54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 algn="ctr"/>
            <a:r>
              <a:rPr lang="es-E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Análisis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86" name="Google Shape;1486;p54">
            <a:hlinkClick r:id="rId3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 algn="ctr"/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487" name="Google Shape;1487;p5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488" name="Google Shape;1488;p5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7" name="Google Shape;1497;p54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53"/>
          <p:cNvSpPr txBox="1">
            <a:spLocks noGrp="1"/>
          </p:cNvSpPr>
          <p:nvPr>
            <p:ph type="title"/>
          </p:nvPr>
        </p:nvSpPr>
        <p:spPr>
          <a:xfrm>
            <a:off x="714296" y="553450"/>
            <a:ext cx="7715403" cy="578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Gestion del backend</a:t>
            </a:r>
            <a:endParaRPr sz="3600" dirty="0"/>
          </a:p>
        </p:txBody>
      </p:sp>
      <p:sp>
        <p:nvSpPr>
          <p:cNvPr id="1393" name="Google Shape;1393;p53"/>
          <p:cNvSpPr/>
          <p:nvPr/>
        </p:nvSpPr>
        <p:spPr>
          <a:xfrm rot="7201932">
            <a:off x="7983100" y="90001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4" name="Google Shape;1394;p53"/>
          <p:cNvSpPr/>
          <p:nvPr/>
        </p:nvSpPr>
        <p:spPr>
          <a:xfrm>
            <a:off x="7511800" y="12215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" name="Google Shape;1395;p53"/>
          <p:cNvSpPr/>
          <p:nvPr/>
        </p:nvSpPr>
        <p:spPr>
          <a:xfrm>
            <a:off x="425551" y="346813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53"/>
          <p:cNvSpPr/>
          <p:nvPr/>
        </p:nvSpPr>
        <p:spPr>
          <a:xfrm rot="-1685758">
            <a:off x="644091" y="39437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53"/>
          <p:cNvSpPr/>
          <p:nvPr/>
        </p:nvSpPr>
        <p:spPr>
          <a:xfrm>
            <a:off x="317714" y="41854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53"/>
          <p:cNvSpPr/>
          <p:nvPr/>
        </p:nvSpPr>
        <p:spPr>
          <a:xfrm>
            <a:off x="457963" y="282988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0" name="Google Shape;1400;p53"/>
          <p:cNvSpPr/>
          <p:nvPr/>
        </p:nvSpPr>
        <p:spPr>
          <a:xfrm>
            <a:off x="8579737" y="1921547"/>
            <a:ext cx="80874" cy="81760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1" name="Google Shape;1401;p53"/>
          <p:cNvSpPr/>
          <p:nvPr/>
        </p:nvSpPr>
        <p:spPr>
          <a:xfrm>
            <a:off x="8550051" y="13300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Google Shape;1402;p53"/>
          <p:cNvSpPr/>
          <p:nvPr/>
        </p:nvSpPr>
        <p:spPr>
          <a:xfrm rot="-1685758">
            <a:off x="8399928" y="7741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53"/>
          <p:cNvSpPr/>
          <p:nvPr/>
        </p:nvSpPr>
        <p:spPr>
          <a:xfrm rot="13527039">
            <a:off x="3426643" y="1807373"/>
            <a:ext cx="262861" cy="310106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53"/>
          <p:cNvSpPr txBox="1"/>
          <p:nvPr/>
        </p:nvSpPr>
        <p:spPr>
          <a:xfrm>
            <a:off x="7565713" y="2774180"/>
            <a:ext cx="1176114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Consola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12" name="Google Shape;1412;p53"/>
          <p:cNvSpPr txBox="1"/>
          <p:nvPr/>
        </p:nvSpPr>
        <p:spPr>
          <a:xfrm>
            <a:off x="3297352" y="4098510"/>
            <a:ext cx="541778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Api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14" name="Google Shape;1414;p53"/>
          <p:cNvSpPr txBox="1"/>
          <p:nvPr/>
        </p:nvSpPr>
        <p:spPr>
          <a:xfrm>
            <a:off x="4158472" y="1819924"/>
            <a:ext cx="1204725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Servidor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16" name="Google Shape;1416;p53"/>
          <p:cNvSpPr txBox="1"/>
          <p:nvPr/>
        </p:nvSpPr>
        <p:spPr>
          <a:xfrm>
            <a:off x="6350060" y="4097019"/>
            <a:ext cx="177794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Base de datos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18" name="Google Shape;1418;p53"/>
          <p:cNvSpPr txBox="1"/>
          <p:nvPr/>
        </p:nvSpPr>
        <p:spPr>
          <a:xfrm>
            <a:off x="2247777" y="2937613"/>
            <a:ext cx="931576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Proxy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20" name="Google Shape;1420;p53"/>
          <p:cNvSpPr txBox="1"/>
          <p:nvPr/>
        </p:nvSpPr>
        <p:spPr>
          <a:xfrm>
            <a:off x="280528" y="1850172"/>
            <a:ext cx="1444546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Navegador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22" name="Google Shape;1422;p53"/>
          <p:cNvSpPr/>
          <p:nvPr/>
        </p:nvSpPr>
        <p:spPr>
          <a:xfrm rot="13854232">
            <a:off x="6598464" y="3186206"/>
            <a:ext cx="262861" cy="310106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3" name="Google Shape;1423;p53"/>
          <p:cNvSpPr/>
          <p:nvPr/>
        </p:nvSpPr>
        <p:spPr>
          <a:xfrm rot="18993173">
            <a:off x="3426642" y="3167944"/>
            <a:ext cx="262861" cy="310106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53"/>
          <p:cNvSpPr/>
          <p:nvPr/>
        </p:nvSpPr>
        <p:spPr>
          <a:xfrm rot="16200000">
            <a:off x="4957875" y="3747180"/>
            <a:ext cx="262861" cy="310106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53"/>
          <p:cNvSpPr/>
          <p:nvPr/>
        </p:nvSpPr>
        <p:spPr>
          <a:xfrm rot="-5400000">
            <a:off x="1961293" y="2407361"/>
            <a:ext cx="262861" cy="310106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53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53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53">
            <a:hlinkClick r:id="" action="ppaction://noaction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29" name="Google Shape;1429;p53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Análisis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30" name="Google Shape;1430;p53">
            <a:hlinkClick r:id="rId3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431" name="Google Shape;1431;p53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432" name="Google Shape;1432;p53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3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3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3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3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3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3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3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3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1" name="Google Shape;1441;p53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1EF304A-6211-4650-9494-3E5B4F2E4668}"/>
              </a:ext>
            </a:extLst>
          </p:cNvPr>
          <p:cNvGrpSpPr/>
          <p:nvPr/>
        </p:nvGrpSpPr>
        <p:grpSpPr>
          <a:xfrm>
            <a:off x="5718857" y="3616131"/>
            <a:ext cx="634200" cy="634200"/>
            <a:chOff x="4925589" y="1473026"/>
            <a:chExt cx="634200" cy="634200"/>
          </a:xfrm>
        </p:grpSpPr>
        <p:sp>
          <p:nvSpPr>
            <p:cNvPr id="1407" name="Google Shape;1407;p53"/>
            <p:cNvSpPr/>
            <p:nvPr/>
          </p:nvSpPr>
          <p:spPr>
            <a:xfrm>
              <a:off x="4925589" y="1473026"/>
              <a:ext cx="634200" cy="6342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grpSp>
          <p:nvGrpSpPr>
            <p:cNvPr id="52" name="Google Shape;723;p41">
              <a:extLst>
                <a:ext uri="{FF2B5EF4-FFF2-40B4-BE49-F238E27FC236}">
                  <a16:creationId xmlns:a16="http://schemas.microsoft.com/office/drawing/2014/main" id="{78070DBC-9BA2-4B18-A0B1-B75B10E02D37}"/>
                </a:ext>
              </a:extLst>
            </p:cNvPr>
            <p:cNvGrpSpPr/>
            <p:nvPr/>
          </p:nvGrpSpPr>
          <p:grpSpPr>
            <a:xfrm>
              <a:off x="5131449" y="1626422"/>
              <a:ext cx="222479" cy="344395"/>
              <a:chOff x="4946475" y="3016009"/>
              <a:chExt cx="221946" cy="343570"/>
            </a:xfrm>
          </p:grpSpPr>
          <p:sp>
            <p:nvSpPr>
              <p:cNvPr id="53" name="Google Shape;724;p41">
                <a:extLst>
                  <a:ext uri="{FF2B5EF4-FFF2-40B4-BE49-F238E27FC236}">
                    <a16:creationId xmlns:a16="http://schemas.microsoft.com/office/drawing/2014/main" id="{A0E17E7C-4962-4630-9DCB-D3D9BA96499D}"/>
                  </a:ext>
                </a:extLst>
              </p:cNvPr>
              <p:cNvSpPr/>
              <p:nvPr/>
            </p:nvSpPr>
            <p:spPr>
              <a:xfrm>
                <a:off x="4946475" y="3274798"/>
                <a:ext cx="221946" cy="84781"/>
              </a:xfrm>
              <a:custGeom>
                <a:avLst/>
                <a:gdLst/>
                <a:ahLst/>
                <a:cxnLst/>
                <a:rect l="l" t="t" r="r" b="b"/>
                <a:pathLst>
                  <a:path w="10982" h="4195" extrusionOk="0">
                    <a:moveTo>
                      <a:pt x="1" y="1"/>
                    </a:moveTo>
                    <a:lnTo>
                      <a:pt x="1" y="2031"/>
                    </a:lnTo>
                    <a:cubicBezTo>
                      <a:pt x="1" y="2538"/>
                      <a:pt x="326" y="3228"/>
                      <a:pt x="1868" y="3715"/>
                    </a:cubicBezTo>
                    <a:cubicBezTo>
                      <a:pt x="2871" y="4033"/>
                      <a:pt x="4183" y="4195"/>
                      <a:pt x="5500" y="4195"/>
                    </a:cubicBezTo>
                    <a:cubicBezTo>
                      <a:pt x="6796" y="4195"/>
                      <a:pt x="8098" y="4038"/>
                      <a:pt x="9115" y="3715"/>
                    </a:cubicBezTo>
                    <a:cubicBezTo>
                      <a:pt x="10657" y="3228"/>
                      <a:pt x="10982" y="2538"/>
                      <a:pt x="10982" y="2031"/>
                    </a:cubicBezTo>
                    <a:lnTo>
                      <a:pt x="10982" y="1"/>
                    </a:lnTo>
                    <a:cubicBezTo>
                      <a:pt x="10576" y="285"/>
                      <a:pt x="10089" y="508"/>
                      <a:pt x="9500" y="691"/>
                    </a:cubicBezTo>
                    <a:cubicBezTo>
                      <a:pt x="8364" y="1046"/>
                      <a:pt x="6927" y="1224"/>
                      <a:pt x="5491" y="1224"/>
                    </a:cubicBezTo>
                    <a:cubicBezTo>
                      <a:pt x="4055" y="1224"/>
                      <a:pt x="2619" y="1046"/>
                      <a:pt x="1483" y="691"/>
                    </a:cubicBezTo>
                    <a:cubicBezTo>
                      <a:pt x="894" y="508"/>
                      <a:pt x="407" y="285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725;p41">
                <a:extLst>
                  <a:ext uri="{FF2B5EF4-FFF2-40B4-BE49-F238E27FC236}">
                    <a16:creationId xmlns:a16="http://schemas.microsoft.com/office/drawing/2014/main" id="{B4A9B00B-2B5F-43D7-A282-1423AF262697}"/>
                  </a:ext>
                </a:extLst>
              </p:cNvPr>
              <p:cNvSpPr/>
              <p:nvPr/>
            </p:nvSpPr>
            <p:spPr>
              <a:xfrm>
                <a:off x="4946475" y="3189492"/>
                <a:ext cx="221946" cy="84458"/>
              </a:xfrm>
              <a:custGeom>
                <a:avLst/>
                <a:gdLst/>
                <a:ahLst/>
                <a:cxnLst/>
                <a:rect l="l" t="t" r="r" b="b"/>
                <a:pathLst>
                  <a:path w="10982" h="4179" extrusionOk="0">
                    <a:moveTo>
                      <a:pt x="1" y="0"/>
                    </a:moveTo>
                    <a:lnTo>
                      <a:pt x="1" y="2030"/>
                    </a:lnTo>
                    <a:cubicBezTo>
                      <a:pt x="1" y="2537"/>
                      <a:pt x="326" y="3227"/>
                      <a:pt x="1868" y="3715"/>
                    </a:cubicBezTo>
                    <a:cubicBezTo>
                      <a:pt x="2871" y="4021"/>
                      <a:pt x="4183" y="4179"/>
                      <a:pt x="5501" y="4179"/>
                    </a:cubicBezTo>
                    <a:cubicBezTo>
                      <a:pt x="6797" y="4179"/>
                      <a:pt x="8098" y="4027"/>
                      <a:pt x="9115" y="3715"/>
                    </a:cubicBezTo>
                    <a:cubicBezTo>
                      <a:pt x="10657" y="3227"/>
                      <a:pt x="10982" y="2537"/>
                      <a:pt x="10982" y="2030"/>
                    </a:cubicBezTo>
                    <a:lnTo>
                      <a:pt x="10982" y="0"/>
                    </a:lnTo>
                    <a:cubicBezTo>
                      <a:pt x="10576" y="284"/>
                      <a:pt x="10089" y="508"/>
                      <a:pt x="9500" y="690"/>
                    </a:cubicBezTo>
                    <a:cubicBezTo>
                      <a:pt x="8364" y="1045"/>
                      <a:pt x="6927" y="1223"/>
                      <a:pt x="5491" y="1223"/>
                    </a:cubicBezTo>
                    <a:cubicBezTo>
                      <a:pt x="4055" y="1223"/>
                      <a:pt x="2619" y="1045"/>
                      <a:pt x="1483" y="690"/>
                    </a:cubicBezTo>
                    <a:cubicBezTo>
                      <a:pt x="894" y="508"/>
                      <a:pt x="407" y="28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" name="Google Shape;726;p41">
                <a:extLst>
                  <a:ext uri="{FF2B5EF4-FFF2-40B4-BE49-F238E27FC236}">
                    <a16:creationId xmlns:a16="http://schemas.microsoft.com/office/drawing/2014/main" id="{E59B947A-25CD-4E5C-A1C4-23C6CC44EB42}"/>
                  </a:ext>
                </a:extLst>
              </p:cNvPr>
              <p:cNvSpPr/>
              <p:nvPr/>
            </p:nvSpPr>
            <p:spPr>
              <a:xfrm>
                <a:off x="4946475" y="3104165"/>
                <a:ext cx="221946" cy="84357"/>
              </a:xfrm>
              <a:custGeom>
                <a:avLst/>
                <a:gdLst/>
                <a:ahLst/>
                <a:cxnLst/>
                <a:rect l="l" t="t" r="r" b="b"/>
                <a:pathLst>
                  <a:path w="10982" h="4174" extrusionOk="0">
                    <a:moveTo>
                      <a:pt x="1" y="0"/>
                    </a:moveTo>
                    <a:lnTo>
                      <a:pt x="1" y="2030"/>
                    </a:lnTo>
                    <a:cubicBezTo>
                      <a:pt x="1" y="2517"/>
                      <a:pt x="326" y="3227"/>
                      <a:pt x="1868" y="3694"/>
                    </a:cubicBezTo>
                    <a:cubicBezTo>
                      <a:pt x="2871" y="4011"/>
                      <a:pt x="4183" y="4174"/>
                      <a:pt x="5500" y="4174"/>
                    </a:cubicBezTo>
                    <a:cubicBezTo>
                      <a:pt x="6796" y="4174"/>
                      <a:pt x="8098" y="4017"/>
                      <a:pt x="9115" y="3694"/>
                    </a:cubicBezTo>
                    <a:cubicBezTo>
                      <a:pt x="10657" y="3227"/>
                      <a:pt x="10982" y="2517"/>
                      <a:pt x="10982" y="2030"/>
                    </a:cubicBezTo>
                    <a:lnTo>
                      <a:pt x="10982" y="0"/>
                    </a:lnTo>
                    <a:cubicBezTo>
                      <a:pt x="10576" y="264"/>
                      <a:pt x="10089" y="487"/>
                      <a:pt x="9500" y="690"/>
                    </a:cubicBezTo>
                    <a:cubicBezTo>
                      <a:pt x="8364" y="1045"/>
                      <a:pt x="6927" y="1223"/>
                      <a:pt x="5491" y="1223"/>
                    </a:cubicBezTo>
                    <a:cubicBezTo>
                      <a:pt x="4055" y="1223"/>
                      <a:pt x="2619" y="1045"/>
                      <a:pt x="1483" y="690"/>
                    </a:cubicBezTo>
                    <a:cubicBezTo>
                      <a:pt x="894" y="487"/>
                      <a:pt x="407" y="26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" name="Google Shape;727;p41">
                <a:extLst>
                  <a:ext uri="{FF2B5EF4-FFF2-40B4-BE49-F238E27FC236}">
                    <a16:creationId xmlns:a16="http://schemas.microsoft.com/office/drawing/2014/main" id="{61209C8B-972F-4E86-8D5E-DAF73E2E3EF1}"/>
                  </a:ext>
                </a:extLst>
              </p:cNvPr>
              <p:cNvSpPr/>
              <p:nvPr/>
            </p:nvSpPr>
            <p:spPr>
              <a:xfrm>
                <a:off x="4946475" y="3016009"/>
                <a:ext cx="221946" cy="87186"/>
              </a:xfrm>
              <a:custGeom>
                <a:avLst/>
                <a:gdLst/>
                <a:ahLst/>
                <a:cxnLst/>
                <a:rect l="l" t="t" r="r" b="b"/>
                <a:pathLst>
                  <a:path w="10982" h="4314" extrusionOk="0">
                    <a:moveTo>
                      <a:pt x="5482" y="1"/>
                    </a:moveTo>
                    <a:cubicBezTo>
                      <a:pt x="4186" y="1"/>
                      <a:pt x="2885" y="153"/>
                      <a:pt x="1868" y="465"/>
                    </a:cubicBezTo>
                    <a:cubicBezTo>
                      <a:pt x="326" y="952"/>
                      <a:pt x="1" y="1663"/>
                      <a:pt x="1" y="2150"/>
                    </a:cubicBezTo>
                    <a:cubicBezTo>
                      <a:pt x="1" y="2657"/>
                      <a:pt x="326" y="3347"/>
                      <a:pt x="1868" y="3834"/>
                    </a:cubicBezTo>
                    <a:cubicBezTo>
                      <a:pt x="2871" y="4152"/>
                      <a:pt x="4183" y="4314"/>
                      <a:pt x="5500" y="4314"/>
                    </a:cubicBezTo>
                    <a:cubicBezTo>
                      <a:pt x="6796" y="4314"/>
                      <a:pt x="8098" y="4157"/>
                      <a:pt x="9115" y="3834"/>
                    </a:cubicBezTo>
                    <a:cubicBezTo>
                      <a:pt x="10657" y="3347"/>
                      <a:pt x="10982" y="2657"/>
                      <a:pt x="10982" y="2150"/>
                    </a:cubicBezTo>
                    <a:cubicBezTo>
                      <a:pt x="10982" y="1663"/>
                      <a:pt x="10657" y="952"/>
                      <a:pt x="9115" y="465"/>
                    </a:cubicBezTo>
                    <a:cubicBezTo>
                      <a:pt x="8112" y="158"/>
                      <a:pt x="6800" y="1"/>
                      <a:pt x="5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7FAB6B63-F085-434B-A303-AB5EDEFF64A5}"/>
              </a:ext>
            </a:extLst>
          </p:cNvPr>
          <p:cNvGrpSpPr/>
          <p:nvPr/>
        </p:nvGrpSpPr>
        <p:grpSpPr>
          <a:xfrm>
            <a:off x="3839130" y="1151274"/>
            <a:ext cx="634200" cy="634200"/>
            <a:chOff x="3582264" y="3675701"/>
            <a:chExt cx="634200" cy="634200"/>
          </a:xfrm>
        </p:grpSpPr>
        <p:sp>
          <p:nvSpPr>
            <p:cNvPr id="1410" name="Google Shape;1410;p53"/>
            <p:cNvSpPr/>
            <p:nvPr/>
          </p:nvSpPr>
          <p:spPr>
            <a:xfrm>
              <a:off x="3582264" y="3675701"/>
              <a:ext cx="634200" cy="6342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5" name="Google Shape;2426;p69">
              <a:extLst>
                <a:ext uri="{FF2B5EF4-FFF2-40B4-BE49-F238E27FC236}">
                  <a16:creationId xmlns:a16="http://schemas.microsoft.com/office/drawing/2014/main" id="{7C5AADAC-F7B3-4672-B0DE-7E89DB9458EE}"/>
                </a:ext>
              </a:extLst>
            </p:cNvPr>
            <p:cNvSpPr/>
            <p:nvPr/>
          </p:nvSpPr>
          <p:spPr>
            <a:xfrm>
              <a:off x="3707450" y="3816746"/>
              <a:ext cx="388312" cy="396342"/>
            </a:xfrm>
            <a:custGeom>
              <a:avLst/>
              <a:gdLst/>
              <a:ahLst/>
              <a:cxnLst/>
              <a:rect l="l" t="t" r="r" b="b"/>
              <a:pathLst>
                <a:path w="21638" h="21659" extrusionOk="0">
                  <a:moveTo>
                    <a:pt x="3167" y="2538"/>
                  </a:moveTo>
                  <a:cubicBezTo>
                    <a:pt x="3512" y="2538"/>
                    <a:pt x="3796" y="2822"/>
                    <a:pt x="3796" y="3187"/>
                  </a:cubicBezTo>
                  <a:lnTo>
                    <a:pt x="3796" y="4486"/>
                  </a:lnTo>
                  <a:cubicBezTo>
                    <a:pt x="3796" y="4831"/>
                    <a:pt x="3512" y="5115"/>
                    <a:pt x="3167" y="5115"/>
                  </a:cubicBezTo>
                  <a:cubicBezTo>
                    <a:pt x="2821" y="5115"/>
                    <a:pt x="2537" y="4831"/>
                    <a:pt x="2537" y="4486"/>
                  </a:cubicBezTo>
                  <a:lnTo>
                    <a:pt x="2537" y="3187"/>
                  </a:lnTo>
                  <a:cubicBezTo>
                    <a:pt x="2537" y="2822"/>
                    <a:pt x="2821" y="2538"/>
                    <a:pt x="3167" y="2538"/>
                  </a:cubicBezTo>
                  <a:close/>
                  <a:moveTo>
                    <a:pt x="10819" y="2538"/>
                  </a:moveTo>
                  <a:cubicBezTo>
                    <a:pt x="11164" y="2538"/>
                    <a:pt x="11448" y="2822"/>
                    <a:pt x="11448" y="3187"/>
                  </a:cubicBezTo>
                  <a:lnTo>
                    <a:pt x="11448" y="4486"/>
                  </a:lnTo>
                  <a:cubicBezTo>
                    <a:pt x="11448" y="4831"/>
                    <a:pt x="11164" y="5115"/>
                    <a:pt x="10819" y="5115"/>
                  </a:cubicBezTo>
                  <a:cubicBezTo>
                    <a:pt x="10474" y="5115"/>
                    <a:pt x="10190" y="4831"/>
                    <a:pt x="10190" y="4486"/>
                  </a:cubicBezTo>
                  <a:lnTo>
                    <a:pt x="10190" y="3187"/>
                  </a:lnTo>
                  <a:cubicBezTo>
                    <a:pt x="10190" y="2822"/>
                    <a:pt x="10474" y="2538"/>
                    <a:pt x="10819" y="2538"/>
                  </a:cubicBezTo>
                  <a:close/>
                  <a:moveTo>
                    <a:pt x="18471" y="2538"/>
                  </a:moveTo>
                  <a:cubicBezTo>
                    <a:pt x="18816" y="2538"/>
                    <a:pt x="19100" y="2822"/>
                    <a:pt x="19100" y="3187"/>
                  </a:cubicBezTo>
                  <a:lnTo>
                    <a:pt x="19100" y="4486"/>
                  </a:lnTo>
                  <a:cubicBezTo>
                    <a:pt x="19100" y="4831"/>
                    <a:pt x="18816" y="5115"/>
                    <a:pt x="18471" y="5115"/>
                  </a:cubicBezTo>
                  <a:cubicBezTo>
                    <a:pt x="18126" y="5115"/>
                    <a:pt x="17842" y="4831"/>
                    <a:pt x="17842" y="4486"/>
                  </a:cubicBezTo>
                  <a:lnTo>
                    <a:pt x="17842" y="3187"/>
                  </a:lnTo>
                  <a:cubicBezTo>
                    <a:pt x="17842" y="2822"/>
                    <a:pt x="18126" y="2538"/>
                    <a:pt x="18471" y="2538"/>
                  </a:cubicBezTo>
                  <a:close/>
                  <a:moveTo>
                    <a:pt x="3167" y="6394"/>
                  </a:moveTo>
                  <a:cubicBezTo>
                    <a:pt x="3512" y="6394"/>
                    <a:pt x="3796" y="6678"/>
                    <a:pt x="3796" y="7023"/>
                  </a:cubicBezTo>
                  <a:lnTo>
                    <a:pt x="3796" y="8323"/>
                  </a:lnTo>
                  <a:cubicBezTo>
                    <a:pt x="3796" y="8688"/>
                    <a:pt x="3512" y="8972"/>
                    <a:pt x="3167" y="8972"/>
                  </a:cubicBezTo>
                  <a:cubicBezTo>
                    <a:pt x="2821" y="8972"/>
                    <a:pt x="2537" y="8688"/>
                    <a:pt x="2537" y="8323"/>
                  </a:cubicBezTo>
                  <a:lnTo>
                    <a:pt x="2537" y="7023"/>
                  </a:lnTo>
                  <a:cubicBezTo>
                    <a:pt x="2537" y="6678"/>
                    <a:pt x="2821" y="6394"/>
                    <a:pt x="3167" y="6394"/>
                  </a:cubicBezTo>
                  <a:close/>
                  <a:moveTo>
                    <a:pt x="10819" y="6394"/>
                  </a:moveTo>
                  <a:cubicBezTo>
                    <a:pt x="11164" y="6394"/>
                    <a:pt x="11448" y="6678"/>
                    <a:pt x="11448" y="7023"/>
                  </a:cubicBezTo>
                  <a:lnTo>
                    <a:pt x="11448" y="8323"/>
                  </a:lnTo>
                  <a:cubicBezTo>
                    <a:pt x="11448" y="8688"/>
                    <a:pt x="11164" y="8972"/>
                    <a:pt x="10819" y="8972"/>
                  </a:cubicBezTo>
                  <a:cubicBezTo>
                    <a:pt x="10474" y="8972"/>
                    <a:pt x="10190" y="8688"/>
                    <a:pt x="10190" y="8323"/>
                  </a:cubicBezTo>
                  <a:lnTo>
                    <a:pt x="10190" y="7023"/>
                  </a:lnTo>
                  <a:cubicBezTo>
                    <a:pt x="10190" y="6678"/>
                    <a:pt x="10474" y="6394"/>
                    <a:pt x="10819" y="6394"/>
                  </a:cubicBezTo>
                  <a:close/>
                  <a:moveTo>
                    <a:pt x="18471" y="6394"/>
                  </a:moveTo>
                  <a:cubicBezTo>
                    <a:pt x="18816" y="6394"/>
                    <a:pt x="19100" y="6678"/>
                    <a:pt x="19100" y="7023"/>
                  </a:cubicBezTo>
                  <a:lnTo>
                    <a:pt x="19100" y="8323"/>
                  </a:lnTo>
                  <a:cubicBezTo>
                    <a:pt x="19100" y="8688"/>
                    <a:pt x="18816" y="8972"/>
                    <a:pt x="18471" y="8972"/>
                  </a:cubicBezTo>
                  <a:cubicBezTo>
                    <a:pt x="18126" y="8972"/>
                    <a:pt x="17842" y="8688"/>
                    <a:pt x="17842" y="8323"/>
                  </a:cubicBezTo>
                  <a:lnTo>
                    <a:pt x="17842" y="7023"/>
                  </a:lnTo>
                  <a:cubicBezTo>
                    <a:pt x="17842" y="6678"/>
                    <a:pt x="18126" y="6394"/>
                    <a:pt x="18471" y="6394"/>
                  </a:cubicBezTo>
                  <a:close/>
                  <a:moveTo>
                    <a:pt x="3167" y="10230"/>
                  </a:moveTo>
                  <a:cubicBezTo>
                    <a:pt x="3512" y="10230"/>
                    <a:pt x="3796" y="10515"/>
                    <a:pt x="3796" y="10860"/>
                  </a:cubicBezTo>
                  <a:cubicBezTo>
                    <a:pt x="3796" y="11225"/>
                    <a:pt x="3512" y="11509"/>
                    <a:pt x="3167" y="11509"/>
                  </a:cubicBezTo>
                  <a:cubicBezTo>
                    <a:pt x="2821" y="11509"/>
                    <a:pt x="2537" y="11225"/>
                    <a:pt x="2537" y="10860"/>
                  </a:cubicBezTo>
                  <a:cubicBezTo>
                    <a:pt x="2537" y="10515"/>
                    <a:pt x="2821" y="10230"/>
                    <a:pt x="3167" y="10230"/>
                  </a:cubicBezTo>
                  <a:close/>
                  <a:moveTo>
                    <a:pt x="10819" y="10230"/>
                  </a:moveTo>
                  <a:cubicBezTo>
                    <a:pt x="11164" y="10230"/>
                    <a:pt x="11448" y="10515"/>
                    <a:pt x="11448" y="10860"/>
                  </a:cubicBezTo>
                  <a:cubicBezTo>
                    <a:pt x="11448" y="11225"/>
                    <a:pt x="11164" y="11509"/>
                    <a:pt x="10819" y="11509"/>
                  </a:cubicBezTo>
                  <a:cubicBezTo>
                    <a:pt x="10474" y="11509"/>
                    <a:pt x="10190" y="11225"/>
                    <a:pt x="10190" y="10860"/>
                  </a:cubicBezTo>
                  <a:cubicBezTo>
                    <a:pt x="10190" y="10515"/>
                    <a:pt x="10474" y="10230"/>
                    <a:pt x="10819" y="10230"/>
                  </a:cubicBezTo>
                  <a:close/>
                  <a:moveTo>
                    <a:pt x="18471" y="10230"/>
                  </a:moveTo>
                  <a:cubicBezTo>
                    <a:pt x="18816" y="10230"/>
                    <a:pt x="19100" y="10515"/>
                    <a:pt x="19100" y="10860"/>
                  </a:cubicBezTo>
                  <a:cubicBezTo>
                    <a:pt x="19100" y="11225"/>
                    <a:pt x="18816" y="11509"/>
                    <a:pt x="18471" y="11509"/>
                  </a:cubicBezTo>
                  <a:cubicBezTo>
                    <a:pt x="18126" y="11509"/>
                    <a:pt x="17842" y="11225"/>
                    <a:pt x="17842" y="10860"/>
                  </a:cubicBezTo>
                  <a:cubicBezTo>
                    <a:pt x="17842" y="10515"/>
                    <a:pt x="18126" y="10230"/>
                    <a:pt x="18471" y="10230"/>
                  </a:cubicBezTo>
                  <a:close/>
                  <a:moveTo>
                    <a:pt x="7652" y="7653"/>
                  </a:moveTo>
                  <a:lnTo>
                    <a:pt x="7652" y="12544"/>
                  </a:lnTo>
                  <a:cubicBezTo>
                    <a:pt x="7652" y="13356"/>
                    <a:pt x="8322" y="14046"/>
                    <a:pt x="9134" y="14046"/>
                  </a:cubicBezTo>
                  <a:lnTo>
                    <a:pt x="10190" y="14046"/>
                  </a:lnTo>
                  <a:lnTo>
                    <a:pt x="10190" y="17964"/>
                  </a:lnTo>
                  <a:cubicBezTo>
                    <a:pt x="9641" y="18147"/>
                    <a:pt x="9215" y="18573"/>
                    <a:pt x="9033" y="19121"/>
                  </a:cubicBezTo>
                  <a:lnTo>
                    <a:pt x="4953" y="19121"/>
                  </a:lnTo>
                  <a:cubicBezTo>
                    <a:pt x="4770" y="18573"/>
                    <a:pt x="4344" y="18147"/>
                    <a:pt x="3796" y="17964"/>
                  </a:cubicBezTo>
                  <a:lnTo>
                    <a:pt x="3796" y="14046"/>
                  </a:lnTo>
                  <a:lnTo>
                    <a:pt x="4831" y="14046"/>
                  </a:lnTo>
                  <a:cubicBezTo>
                    <a:pt x="5663" y="14046"/>
                    <a:pt x="6333" y="13356"/>
                    <a:pt x="6333" y="12544"/>
                  </a:cubicBezTo>
                  <a:lnTo>
                    <a:pt x="6333" y="7653"/>
                  </a:lnTo>
                  <a:close/>
                  <a:moveTo>
                    <a:pt x="15305" y="7653"/>
                  </a:moveTo>
                  <a:lnTo>
                    <a:pt x="15305" y="12544"/>
                  </a:lnTo>
                  <a:cubicBezTo>
                    <a:pt x="15305" y="13356"/>
                    <a:pt x="15974" y="14046"/>
                    <a:pt x="16786" y="14046"/>
                  </a:cubicBezTo>
                  <a:lnTo>
                    <a:pt x="17842" y="14046"/>
                  </a:lnTo>
                  <a:lnTo>
                    <a:pt x="17842" y="17964"/>
                  </a:lnTo>
                  <a:cubicBezTo>
                    <a:pt x="17294" y="18147"/>
                    <a:pt x="16867" y="18573"/>
                    <a:pt x="16685" y="19121"/>
                  </a:cubicBezTo>
                  <a:lnTo>
                    <a:pt x="12605" y="19121"/>
                  </a:lnTo>
                  <a:cubicBezTo>
                    <a:pt x="12422" y="18573"/>
                    <a:pt x="11996" y="18147"/>
                    <a:pt x="11448" y="17964"/>
                  </a:cubicBezTo>
                  <a:lnTo>
                    <a:pt x="11448" y="14046"/>
                  </a:lnTo>
                  <a:lnTo>
                    <a:pt x="12483" y="14046"/>
                  </a:lnTo>
                  <a:cubicBezTo>
                    <a:pt x="13315" y="14046"/>
                    <a:pt x="13985" y="13356"/>
                    <a:pt x="13985" y="12544"/>
                  </a:cubicBezTo>
                  <a:lnTo>
                    <a:pt x="13985" y="7653"/>
                  </a:lnTo>
                  <a:close/>
                  <a:moveTo>
                    <a:pt x="1482" y="0"/>
                  </a:moveTo>
                  <a:cubicBezTo>
                    <a:pt x="670" y="0"/>
                    <a:pt x="0" y="670"/>
                    <a:pt x="0" y="1503"/>
                  </a:cubicBezTo>
                  <a:lnTo>
                    <a:pt x="0" y="12544"/>
                  </a:lnTo>
                  <a:cubicBezTo>
                    <a:pt x="0" y="13356"/>
                    <a:pt x="670" y="14046"/>
                    <a:pt x="1482" y="14046"/>
                  </a:cubicBezTo>
                  <a:lnTo>
                    <a:pt x="2537" y="14046"/>
                  </a:lnTo>
                  <a:lnTo>
                    <a:pt x="2537" y="17964"/>
                  </a:lnTo>
                  <a:cubicBezTo>
                    <a:pt x="1786" y="18228"/>
                    <a:pt x="1259" y="18938"/>
                    <a:pt x="1259" y="19750"/>
                  </a:cubicBezTo>
                  <a:cubicBezTo>
                    <a:pt x="1259" y="20806"/>
                    <a:pt x="2111" y="21658"/>
                    <a:pt x="3167" y="21658"/>
                  </a:cubicBezTo>
                  <a:cubicBezTo>
                    <a:pt x="3999" y="21658"/>
                    <a:pt x="4689" y="21130"/>
                    <a:pt x="4953" y="20400"/>
                  </a:cubicBezTo>
                  <a:lnTo>
                    <a:pt x="9033" y="20400"/>
                  </a:lnTo>
                  <a:cubicBezTo>
                    <a:pt x="9276" y="21130"/>
                    <a:pt x="9987" y="21658"/>
                    <a:pt x="10819" y="21658"/>
                  </a:cubicBezTo>
                  <a:cubicBezTo>
                    <a:pt x="11651" y="21658"/>
                    <a:pt x="12341" y="21130"/>
                    <a:pt x="12605" y="20400"/>
                  </a:cubicBezTo>
                  <a:lnTo>
                    <a:pt x="16685" y="20400"/>
                  </a:lnTo>
                  <a:cubicBezTo>
                    <a:pt x="16949" y="21130"/>
                    <a:pt x="17639" y="21658"/>
                    <a:pt x="18471" y="21658"/>
                  </a:cubicBezTo>
                  <a:cubicBezTo>
                    <a:pt x="19526" y="21658"/>
                    <a:pt x="20379" y="20806"/>
                    <a:pt x="20379" y="19750"/>
                  </a:cubicBezTo>
                  <a:cubicBezTo>
                    <a:pt x="20379" y="18938"/>
                    <a:pt x="19851" y="18228"/>
                    <a:pt x="19100" y="17964"/>
                  </a:cubicBezTo>
                  <a:lnTo>
                    <a:pt x="19100" y="14046"/>
                  </a:lnTo>
                  <a:lnTo>
                    <a:pt x="20156" y="14046"/>
                  </a:lnTo>
                  <a:cubicBezTo>
                    <a:pt x="20968" y="14046"/>
                    <a:pt x="21637" y="13356"/>
                    <a:pt x="21637" y="12544"/>
                  </a:cubicBezTo>
                  <a:lnTo>
                    <a:pt x="21637" y="1503"/>
                  </a:lnTo>
                  <a:cubicBezTo>
                    <a:pt x="21637" y="670"/>
                    <a:pt x="20968" y="0"/>
                    <a:pt x="20156" y="0"/>
                  </a:cubicBezTo>
                  <a:lnTo>
                    <a:pt x="16786" y="0"/>
                  </a:lnTo>
                  <a:cubicBezTo>
                    <a:pt x="15974" y="0"/>
                    <a:pt x="15305" y="670"/>
                    <a:pt x="15305" y="1503"/>
                  </a:cubicBezTo>
                  <a:lnTo>
                    <a:pt x="15305" y="6394"/>
                  </a:lnTo>
                  <a:lnTo>
                    <a:pt x="13985" y="6394"/>
                  </a:lnTo>
                  <a:lnTo>
                    <a:pt x="13985" y="1503"/>
                  </a:lnTo>
                  <a:cubicBezTo>
                    <a:pt x="13985" y="670"/>
                    <a:pt x="13315" y="0"/>
                    <a:pt x="12483" y="0"/>
                  </a:cubicBezTo>
                  <a:lnTo>
                    <a:pt x="9134" y="0"/>
                  </a:lnTo>
                  <a:cubicBezTo>
                    <a:pt x="8322" y="0"/>
                    <a:pt x="7652" y="670"/>
                    <a:pt x="7652" y="1503"/>
                  </a:cubicBezTo>
                  <a:lnTo>
                    <a:pt x="7652" y="6394"/>
                  </a:lnTo>
                  <a:lnTo>
                    <a:pt x="6333" y="6394"/>
                  </a:lnTo>
                  <a:lnTo>
                    <a:pt x="6333" y="1503"/>
                  </a:lnTo>
                  <a:cubicBezTo>
                    <a:pt x="6333" y="670"/>
                    <a:pt x="5663" y="0"/>
                    <a:pt x="4831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E68AFDD5-9C86-46D5-8FF6-294EF808F12E}"/>
              </a:ext>
            </a:extLst>
          </p:cNvPr>
          <p:cNvGrpSpPr/>
          <p:nvPr/>
        </p:nvGrpSpPr>
        <p:grpSpPr>
          <a:xfrm>
            <a:off x="926781" y="2248271"/>
            <a:ext cx="634200" cy="634200"/>
            <a:chOff x="4925589" y="3675701"/>
            <a:chExt cx="634200" cy="634200"/>
          </a:xfrm>
        </p:grpSpPr>
        <p:sp>
          <p:nvSpPr>
            <p:cNvPr id="1411" name="Google Shape;1411;p53"/>
            <p:cNvSpPr/>
            <p:nvPr/>
          </p:nvSpPr>
          <p:spPr>
            <a:xfrm>
              <a:off x="4925589" y="3675701"/>
              <a:ext cx="634200" cy="6342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grpSp>
          <p:nvGrpSpPr>
            <p:cNvPr id="67" name="Google Shape;2510;p69">
              <a:extLst>
                <a:ext uri="{FF2B5EF4-FFF2-40B4-BE49-F238E27FC236}">
                  <a16:creationId xmlns:a16="http://schemas.microsoft.com/office/drawing/2014/main" id="{422B6828-B87B-4F39-B98C-6BA913E9A588}"/>
                </a:ext>
              </a:extLst>
            </p:cNvPr>
            <p:cNvGrpSpPr/>
            <p:nvPr/>
          </p:nvGrpSpPr>
          <p:grpSpPr>
            <a:xfrm>
              <a:off x="5075499" y="3817670"/>
              <a:ext cx="334377" cy="367754"/>
              <a:chOff x="3751114" y="1770972"/>
              <a:chExt cx="412708" cy="437708"/>
            </a:xfrm>
            <a:solidFill>
              <a:srgbClr val="002060"/>
            </a:solidFill>
          </p:grpSpPr>
          <p:sp>
            <p:nvSpPr>
              <p:cNvPr id="68" name="Google Shape;2511;p69">
                <a:extLst>
                  <a:ext uri="{FF2B5EF4-FFF2-40B4-BE49-F238E27FC236}">
                    <a16:creationId xmlns:a16="http://schemas.microsoft.com/office/drawing/2014/main" id="{9D5DF364-8E56-4927-9897-5AB7C35EBE34}"/>
                  </a:ext>
                </a:extLst>
              </p:cNvPr>
              <p:cNvSpPr/>
              <p:nvPr/>
            </p:nvSpPr>
            <p:spPr>
              <a:xfrm>
                <a:off x="3858187" y="2029397"/>
                <a:ext cx="44725" cy="48827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2416" extrusionOk="0">
                    <a:moveTo>
                      <a:pt x="163" y="0"/>
                    </a:moveTo>
                    <a:cubicBezTo>
                      <a:pt x="61" y="386"/>
                      <a:pt x="0" y="792"/>
                      <a:pt x="0" y="1218"/>
                    </a:cubicBezTo>
                    <a:cubicBezTo>
                      <a:pt x="0" y="1624"/>
                      <a:pt x="61" y="2030"/>
                      <a:pt x="163" y="2416"/>
                    </a:cubicBezTo>
                    <a:lnTo>
                      <a:pt x="2213" y="2416"/>
                    </a:lnTo>
                    <a:cubicBezTo>
                      <a:pt x="2172" y="2030"/>
                      <a:pt x="2152" y="1624"/>
                      <a:pt x="2152" y="1218"/>
                    </a:cubicBezTo>
                    <a:cubicBezTo>
                      <a:pt x="2152" y="812"/>
                      <a:pt x="2172" y="406"/>
                      <a:pt x="22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512;p69">
                <a:extLst>
                  <a:ext uri="{FF2B5EF4-FFF2-40B4-BE49-F238E27FC236}">
                    <a16:creationId xmlns:a16="http://schemas.microsoft.com/office/drawing/2014/main" id="{28F60D28-F35F-46F9-A8ED-E6991EEB7AD1}"/>
                  </a:ext>
                </a:extLst>
              </p:cNvPr>
              <p:cNvSpPr/>
              <p:nvPr/>
            </p:nvSpPr>
            <p:spPr>
              <a:xfrm>
                <a:off x="3871728" y="2104053"/>
                <a:ext cx="46362" cy="41047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2031" extrusionOk="0">
                    <a:moveTo>
                      <a:pt x="0" y="1"/>
                    </a:moveTo>
                    <a:cubicBezTo>
                      <a:pt x="528" y="894"/>
                      <a:pt x="1340" y="1604"/>
                      <a:pt x="2294" y="2030"/>
                    </a:cubicBezTo>
                    <a:cubicBezTo>
                      <a:pt x="2030" y="1442"/>
                      <a:pt x="1827" y="752"/>
                      <a:pt x="170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513;p69">
                <a:extLst>
                  <a:ext uri="{FF2B5EF4-FFF2-40B4-BE49-F238E27FC236}">
                    <a16:creationId xmlns:a16="http://schemas.microsoft.com/office/drawing/2014/main" id="{47EEB6FB-7F20-4C22-9EDD-754097236B1D}"/>
                  </a:ext>
                </a:extLst>
              </p:cNvPr>
              <p:cNvSpPr/>
              <p:nvPr/>
            </p:nvSpPr>
            <p:spPr>
              <a:xfrm>
                <a:off x="3871728" y="1962947"/>
                <a:ext cx="46362" cy="41047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2031" extrusionOk="0">
                    <a:moveTo>
                      <a:pt x="2294" y="0"/>
                    </a:moveTo>
                    <a:lnTo>
                      <a:pt x="2294" y="0"/>
                    </a:lnTo>
                    <a:cubicBezTo>
                      <a:pt x="1340" y="406"/>
                      <a:pt x="528" y="1137"/>
                      <a:pt x="0" y="2030"/>
                    </a:cubicBezTo>
                    <a:lnTo>
                      <a:pt x="1705" y="2030"/>
                    </a:lnTo>
                    <a:cubicBezTo>
                      <a:pt x="1827" y="1279"/>
                      <a:pt x="2030" y="569"/>
                      <a:pt x="22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514;p69">
                <a:extLst>
                  <a:ext uri="{FF2B5EF4-FFF2-40B4-BE49-F238E27FC236}">
                    <a16:creationId xmlns:a16="http://schemas.microsoft.com/office/drawing/2014/main" id="{D2E271E2-A525-4B90-90B6-D46A3751DFCC}"/>
                  </a:ext>
                </a:extLst>
              </p:cNvPr>
              <p:cNvSpPr/>
              <p:nvPr/>
            </p:nvSpPr>
            <p:spPr>
              <a:xfrm>
                <a:off x="3932014" y="2104053"/>
                <a:ext cx="50485" cy="48848"/>
              </a:xfrm>
              <a:custGeom>
                <a:avLst/>
                <a:gdLst/>
                <a:ahLst/>
                <a:cxnLst/>
                <a:rect l="l" t="t" r="r" b="b"/>
                <a:pathLst>
                  <a:path w="2498" h="2417" extrusionOk="0">
                    <a:moveTo>
                      <a:pt x="1" y="1"/>
                    </a:moveTo>
                    <a:cubicBezTo>
                      <a:pt x="102" y="447"/>
                      <a:pt x="204" y="853"/>
                      <a:pt x="346" y="1219"/>
                    </a:cubicBezTo>
                    <a:cubicBezTo>
                      <a:pt x="671" y="2051"/>
                      <a:pt x="1036" y="2416"/>
                      <a:pt x="1259" y="2416"/>
                    </a:cubicBezTo>
                    <a:cubicBezTo>
                      <a:pt x="1462" y="2416"/>
                      <a:pt x="1848" y="2051"/>
                      <a:pt x="2152" y="1219"/>
                    </a:cubicBezTo>
                    <a:cubicBezTo>
                      <a:pt x="2295" y="853"/>
                      <a:pt x="2416" y="447"/>
                      <a:pt x="249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515;p69">
                <a:extLst>
                  <a:ext uri="{FF2B5EF4-FFF2-40B4-BE49-F238E27FC236}">
                    <a16:creationId xmlns:a16="http://schemas.microsoft.com/office/drawing/2014/main" id="{44D7D40A-1267-4880-B417-675F932DD68B}"/>
                  </a:ext>
                </a:extLst>
              </p:cNvPr>
              <p:cNvSpPr/>
              <p:nvPr/>
            </p:nvSpPr>
            <p:spPr>
              <a:xfrm>
                <a:off x="3932014" y="1954742"/>
                <a:ext cx="50485" cy="49252"/>
              </a:xfrm>
              <a:custGeom>
                <a:avLst/>
                <a:gdLst/>
                <a:ahLst/>
                <a:cxnLst/>
                <a:rect l="l" t="t" r="r" b="b"/>
                <a:pathLst>
                  <a:path w="2498" h="2437" extrusionOk="0">
                    <a:moveTo>
                      <a:pt x="1259" y="0"/>
                    </a:moveTo>
                    <a:cubicBezTo>
                      <a:pt x="1036" y="0"/>
                      <a:pt x="671" y="386"/>
                      <a:pt x="346" y="1218"/>
                    </a:cubicBezTo>
                    <a:cubicBezTo>
                      <a:pt x="204" y="1584"/>
                      <a:pt x="102" y="1990"/>
                      <a:pt x="1" y="2436"/>
                    </a:cubicBezTo>
                    <a:lnTo>
                      <a:pt x="2498" y="2436"/>
                    </a:lnTo>
                    <a:cubicBezTo>
                      <a:pt x="2416" y="1990"/>
                      <a:pt x="2295" y="1584"/>
                      <a:pt x="2152" y="1218"/>
                    </a:cubicBezTo>
                    <a:cubicBezTo>
                      <a:pt x="1848" y="386"/>
                      <a:pt x="1462" y="0"/>
                      <a:pt x="125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516;p69">
                <a:extLst>
                  <a:ext uri="{FF2B5EF4-FFF2-40B4-BE49-F238E27FC236}">
                    <a16:creationId xmlns:a16="http://schemas.microsoft.com/office/drawing/2014/main" id="{0430DD15-EF80-481A-BEBF-030EA72F7915}"/>
                  </a:ext>
                </a:extLst>
              </p:cNvPr>
              <p:cNvSpPr/>
              <p:nvPr/>
            </p:nvSpPr>
            <p:spPr>
              <a:xfrm>
                <a:off x="3927507" y="2029397"/>
                <a:ext cx="59923" cy="48827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416" extrusionOk="0">
                    <a:moveTo>
                      <a:pt x="41" y="0"/>
                    </a:moveTo>
                    <a:cubicBezTo>
                      <a:pt x="1" y="386"/>
                      <a:pt x="1" y="792"/>
                      <a:pt x="1" y="1218"/>
                    </a:cubicBezTo>
                    <a:cubicBezTo>
                      <a:pt x="1" y="1624"/>
                      <a:pt x="1" y="2030"/>
                      <a:pt x="41" y="2416"/>
                    </a:cubicBezTo>
                    <a:lnTo>
                      <a:pt x="2903" y="2416"/>
                    </a:lnTo>
                    <a:cubicBezTo>
                      <a:pt x="2944" y="2030"/>
                      <a:pt x="2964" y="1624"/>
                      <a:pt x="2964" y="1218"/>
                    </a:cubicBezTo>
                    <a:cubicBezTo>
                      <a:pt x="2964" y="792"/>
                      <a:pt x="2944" y="386"/>
                      <a:pt x="290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517;p69">
                <a:extLst>
                  <a:ext uri="{FF2B5EF4-FFF2-40B4-BE49-F238E27FC236}">
                    <a16:creationId xmlns:a16="http://schemas.microsoft.com/office/drawing/2014/main" id="{AC16DB70-2F73-4EBF-AF59-8147D6A2C5ED}"/>
                  </a:ext>
                </a:extLst>
              </p:cNvPr>
              <p:cNvSpPr/>
              <p:nvPr/>
            </p:nvSpPr>
            <p:spPr>
              <a:xfrm>
                <a:off x="3996423" y="2104053"/>
                <a:ext cx="46382" cy="41047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2031" extrusionOk="0">
                    <a:moveTo>
                      <a:pt x="610" y="1"/>
                    </a:moveTo>
                    <a:cubicBezTo>
                      <a:pt x="467" y="752"/>
                      <a:pt x="264" y="1442"/>
                      <a:pt x="1" y="2030"/>
                    </a:cubicBezTo>
                    <a:cubicBezTo>
                      <a:pt x="975" y="1604"/>
                      <a:pt x="1767" y="894"/>
                      <a:pt x="22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518;p69">
                <a:extLst>
                  <a:ext uri="{FF2B5EF4-FFF2-40B4-BE49-F238E27FC236}">
                    <a16:creationId xmlns:a16="http://schemas.microsoft.com/office/drawing/2014/main" id="{BBC98DDF-4E99-4361-89EC-F676EA8DD1A9}"/>
                  </a:ext>
                </a:extLst>
              </p:cNvPr>
              <p:cNvSpPr/>
              <p:nvPr/>
            </p:nvSpPr>
            <p:spPr>
              <a:xfrm>
                <a:off x="3996423" y="1962947"/>
                <a:ext cx="46382" cy="41047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2031" extrusionOk="0">
                    <a:moveTo>
                      <a:pt x="1" y="0"/>
                    </a:moveTo>
                    <a:cubicBezTo>
                      <a:pt x="264" y="569"/>
                      <a:pt x="467" y="1279"/>
                      <a:pt x="610" y="2030"/>
                    </a:cubicBezTo>
                    <a:lnTo>
                      <a:pt x="2294" y="2030"/>
                    </a:lnTo>
                    <a:cubicBezTo>
                      <a:pt x="1767" y="1137"/>
                      <a:pt x="975" y="406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519;p69">
                <a:extLst>
                  <a:ext uri="{FF2B5EF4-FFF2-40B4-BE49-F238E27FC236}">
                    <a16:creationId xmlns:a16="http://schemas.microsoft.com/office/drawing/2014/main" id="{9AECB09F-A23A-47B4-81FD-2F9EF8836C69}"/>
                  </a:ext>
                </a:extLst>
              </p:cNvPr>
              <p:cNvSpPr/>
              <p:nvPr/>
            </p:nvSpPr>
            <p:spPr>
              <a:xfrm>
                <a:off x="4012005" y="2029397"/>
                <a:ext cx="44341" cy="48827"/>
              </a:xfrm>
              <a:custGeom>
                <a:avLst/>
                <a:gdLst/>
                <a:ahLst/>
                <a:cxnLst/>
                <a:rect l="l" t="t" r="r" b="b"/>
                <a:pathLst>
                  <a:path w="2194" h="2416" extrusionOk="0">
                    <a:moveTo>
                      <a:pt x="1" y="0"/>
                    </a:moveTo>
                    <a:cubicBezTo>
                      <a:pt x="42" y="406"/>
                      <a:pt x="42" y="812"/>
                      <a:pt x="42" y="1218"/>
                    </a:cubicBezTo>
                    <a:cubicBezTo>
                      <a:pt x="42" y="1624"/>
                      <a:pt x="42" y="2030"/>
                      <a:pt x="1" y="2416"/>
                    </a:cubicBezTo>
                    <a:lnTo>
                      <a:pt x="2051" y="2416"/>
                    </a:lnTo>
                    <a:cubicBezTo>
                      <a:pt x="2152" y="2030"/>
                      <a:pt x="2193" y="1624"/>
                      <a:pt x="2193" y="1218"/>
                    </a:cubicBezTo>
                    <a:cubicBezTo>
                      <a:pt x="2193" y="792"/>
                      <a:pt x="2152" y="386"/>
                      <a:pt x="205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520;p69">
                <a:extLst>
                  <a:ext uri="{FF2B5EF4-FFF2-40B4-BE49-F238E27FC236}">
                    <a16:creationId xmlns:a16="http://schemas.microsoft.com/office/drawing/2014/main" id="{FAF012FF-FC6C-4093-A561-72FDC76308E4}"/>
                  </a:ext>
                </a:extLst>
              </p:cNvPr>
              <p:cNvSpPr/>
              <p:nvPr/>
            </p:nvSpPr>
            <p:spPr>
              <a:xfrm>
                <a:off x="3751114" y="1770972"/>
                <a:ext cx="412708" cy="43770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1658" extrusionOk="0">
                    <a:moveTo>
                      <a:pt x="2558" y="1908"/>
                    </a:moveTo>
                    <a:cubicBezTo>
                      <a:pt x="2903" y="1908"/>
                      <a:pt x="3187" y="2192"/>
                      <a:pt x="3187" y="2537"/>
                    </a:cubicBezTo>
                    <a:cubicBezTo>
                      <a:pt x="3187" y="2882"/>
                      <a:pt x="2903" y="3166"/>
                      <a:pt x="2558" y="3166"/>
                    </a:cubicBezTo>
                    <a:cubicBezTo>
                      <a:pt x="2213" y="3166"/>
                      <a:pt x="1929" y="2882"/>
                      <a:pt x="1929" y="2537"/>
                    </a:cubicBezTo>
                    <a:cubicBezTo>
                      <a:pt x="1929" y="2192"/>
                      <a:pt x="2213" y="1908"/>
                      <a:pt x="2558" y="1908"/>
                    </a:cubicBezTo>
                    <a:close/>
                    <a:moveTo>
                      <a:pt x="5095" y="1908"/>
                    </a:moveTo>
                    <a:cubicBezTo>
                      <a:pt x="5440" y="1908"/>
                      <a:pt x="5725" y="2192"/>
                      <a:pt x="5725" y="2537"/>
                    </a:cubicBezTo>
                    <a:cubicBezTo>
                      <a:pt x="5725" y="2882"/>
                      <a:pt x="5440" y="3166"/>
                      <a:pt x="5095" y="3166"/>
                    </a:cubicBezTo>
                    <a:cubicBezTo>
                      <a:pt x="4750" y="3166"/>
                      <a:pt x="4466" y="2882"/>
                      <a:pt x="4466" y="2537"/>
                    </a:cubicBezTo>
                    <a:cubicBezTo>
                      <a:pt x="4466" y="2192"/>
                      <a:pt x="4750" y="1908"/>
                      <a:pt x="5095" y="1908"/>
                    </a:cubicBezTo>
                    <a:close/>
                    <a:moveTo>
                      <a:pt x="7633" y="1908"/>
                    </a:moveTo>
                    <a:cubicBezTo>
                      <a:pt x="7978" y="1908"/>
                      <a:pt x="8262" y="2192"/>
                      <a:pt x="8262" y="2537"/>
                    </a:cubicBezTo>
                    <a:cubicBezTo>
                      <a:pt x="8262" y="2882"/>
                      <a:pt x="7978" y="3166"/>
                      <a:pt x="7633" y="3166"/>
                    </a:cubicBezTo>
                    <a:cubicBezTo>
                      <a:pt x="7287" y="3166"/>
                      <a:pt x="7003" y="2882"/>
                      <a:pt x="7003" y="2537"/>
                    </a:cubicBezTo>
                    <a:cubicBezTo>
                      <a:pt x="7003" y="2192"/>
                      <a:pt x="7287" y="1908"/>
                      <a:pt x="7633" y="1908"/>
                    </a:cubicBezTo>
                    <a:close/>
                    <a:moveTo>
                      <a:pt x="630" y="0"/>
                    </a:moveTo>
                    <a:cubicBezTo>
                      <a:pt x="285" y="0"/>
                      <a:pt x="1" y="284"/>
                      <a:pt x="1" y="629"/>
                    </a:cubicBezTo>
                    <a:lnTo>
                      <a:pt x="1" y="5074"/>
                    </a:lnTo>
                    <a:lnTo>
                      <a:pt x="8059" y="5074"/>
                    </a:lnTo>
                    <a:cubicBezTo>
                      <a:pt x="8485" y="5074"/>
                      <a:pt x="8891" y="4932"/>
                      <a:pt x="9236" y="4668"/>
                    </a:cubicBezTo>
                    <a:lnTo>
                      <a:pt x="10048" y="4019"/>
                    </a:lnTo>
                    <a:cubicBezTo>
                      <a:pt x="10555" y="3613"/>
                      <a:pt x="11185" y="3390"/>
                      <a:pt x="11834" y="3390"/>
                    </a:cubicBezTo>
                    <a:lnTo>
                      <a:pt x="20420" y="3390"/>
                    </a:lnTo>
                    <a:lnTo>
                      <a:pt x="20420" y="629"/>
                    </a:lnTo>
                    <a:cubicBezTo>
                      <a:pt x="20420" y="284"/>
                      <a:pt x="20136" y="0"/>
                      <a:pt x="19791" y="0"/>
                    </a:cubicBezTo>
                    <a:close/>
                    <a:moveTo>
                      <a:pt x="10210" y="7835"/>
                    </a:moveTo>
                    <a:cubicBezTo>
                      <a:pt x="13620" y="7835"/>
                      <a:pt x="16381" y="10595"/>
                      <a:pt x="16381" y="14005"/>
                    </a:cubicBezTo>
                    <a:cubicBezTo>
                      <a:pt x="16381" y="17395"/>
                      <a:pt x="13620" y="20176"/>
                      <a:pt x="10210" y="20176"/>
                    </a:cubicBezTo>
                    <a:lnTo>
                      <a:pt x="10190" y="20176"/>
                    </a:lnTo>
                    <a:cubicBezTo>
                      <a:pt x="6800" y="20176"/>
                      <a:pt x="4040" y="17395"/>
                      <a:pt x="4040" y="14005"/>
                    </a:cubicBezTo>
                    <a:cubicBezTo>
                      <a:pt x="4040" y="10595"/>
                      <a:pt x="6800" y="7835"/>
                      <a:pt x="10190" y="7835"/>
                    </a:cubicBezTo>
                    <a:close/>
                    <a:moveTo>
                      <a:pt x="11834" y="4648"/>
                    </a:moveTo>
                    <a:cubicBezTo>
                      <a:pt x="11469" y="4648"/>
                      <a:pt x="11124" y="4770"/>
                      <a:pt x="10840" y="4993"/>
                    </a:cubicBezTo>
                    <a:lnTo>
                      <a:pt x="10028" y="5663"/>
                    </a:lnTo>
                    <a:cubicBezTo>
                      <a:pt x="9459" y="6110"/>
                      <a:pt x="8769" y="6353"/>
                      <a:pt x="8059" y="6353"/>
                    </a:cubicBezTo>
                    <a:lnTo>
                      <a:pt x="1" y="6353"/>
                    </a:lnTo>
                    <a:lnTo>
                      <a:pt x="1" y="21028"/>
                    </a:lnTo>
                    <a:cubicBezTo>
                      <a:pt x="1" y="21373"/>
                      <a:pt x="285" y="21658"/>
                      <a:pt x="630" y="21658"/>
                    </a:cubicBezTo>
                    <a:lnTo>
                      <a:pt x="19791" y="21658"/>
                    </a:lnTo>
                    <a:cubicBezTo>
                      <a:pt x="20136" y="21658"/>
                      <a:pt x="20420" y="21373"/>
                      <a:pt x="20420" y="21028"/>
                    </a:cubicBezTo>
                    <a:lnTo>
                      <a:pt x="20420" y="46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F7A872C-CB78-4BFD-A35B-1DF3FAB4430B}"/>
              </a:ext>
            </a:extLst>
          </p:cNvPr>
          <p:cNvGrpSpPr/>
          <p:nvPr/>
        </p:nvGrpSpPr>
        <p:grpSpPr>
          <a:xfrm>
            <a:off x="2635410" y="2248271"/>
            <a:ext cx="634200" cy="634200"/>
            <a:chOff x="4925589" y="2584326"/>
            <a:chExt cx="634200" cy="634200"/>
          </a:xfrm>
        </p:grpSpPr>
        <p:sp>
          <p:nvSpPr>
            <p:cNvPr id="1409" name="Google Shape;1409;p53"/>
            <p:cNvSpPr/>
            <p:nvPr/>
          </p:nvSpPr>
          <p:spPr>
            <a:xfrm>
              <a:off x="4925589" y="2584326"/>
              <a:ext cx="634200" cy="6342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grpSp>
          <p:nvGrpSpPr>
            <p:cNvPr id="98" name="Google Shape;2456;p69">
              <a:extLst>
                <a:ext uri="{FF2B5EF4-FFF2-40B4-BE49-F238E27FC236}">
                  <a16:creationId xmlns:a16="http://schemas.microsoft.com/office/drawing/2014/main" id="{76127069-6754-4B81-85A8-EB07C5BCB017}"/>
                </a:ext>
              </a:extLst>
            </p:cNvPr>
            <p:cNvGrpSpPr/>
            <p:nvPr/>
          </p:nvGrpSpPr>
          <p:grpSpPr>
            <a:xfrm>
              <a:off x="5049655" y="2662117"/>
              <a:ext cx="385722" cy="438759"/>
              <a:chOff x="2556986" y="1770972"/>
              <a:chExt cx="384798" cy="437708"/>
            </a:xfrm>
            <a:solidFill>
              <a:srgbClr val="002060"/>
            </a:solidFill>
          </p:grpSpPr>
          <p:sp>
            <p:nvSpPr>
              <p:cNvPr id="99" name="Google Shape;2457;p69">
                <a:extLst>
                  <a:ext uri="{FF2B5EF4-FFF2-40B4-BE49-F238E27FC236}">
                    <a16:creationId xmlns:a16="http://schemas.microsoft.com/office/drawing/2014/main" id="{4400BF75-26A2-4797-9E5C-DFB988B7B570}"/>
                  </a:ext>
                </a:extLst>
              </p:cNvPr>
              <p:cNvSpPr/>
              <p:nvPr/>
            </p:nvSpPr>
            <p:spPr>
              <a:xfrm>
                <a:off x="2556986" y="1945304"/>
                <a:ext cx="384798" cy="263377"/>
              </a:xfrm>
              <a:custGeom>
                <a:avLst/>
                <a:gdLst/>
                <a:ahLst/>
                <a:cxnLst/>
                <a:rect l="l" t="t" r="r" b="b"/>
                <a:pathLst>
                  <a:path w="19040" h="13032" extrusionOk="0">
                    <a:moveTo>
                      <a:pt x="7998" y="2538"/>
                    </a:moveTo>
                    <a:cubicBezTo>
                      <a:pt x="8343" y="2538"/>
                      <a:pt x="8627" y="2822"/>
                      <a:pt x="8627" y="3167"/>
                    </a:cubicBezTo>
                    <a:cubicBezTo>
                      <a:pt x="8627" y="3512"/>
                      <a:pt x="8343" y="3796"/>
                      <a:pt x="7998" y="3796"/>
                    </a:cubicBezTo>
                    <a:lnTo>
                      <a:pt x="5054" y="3796"/>
                    </a:lnTo>
                    <a:cubicBezTo>
                      <a:pt x="4709" y="3796"/>
                      <a:pt x="4425" y="3512"/>
                      <a:pt x="4425" y="3167"/>
                    </a:cubicBezTo>
                    <a:cubicBezTo>
                      <a:pt x="4425" y="2822"/>
                      <a:pt x="4709" y="2538"/>
                      <a:pt x="5054" y="2538"/>
                    </a:cubicBezTo>
                    <a:close/>
                    <a:moveTo>
                      <a:pt x="13559" y="2497"/>
                    </a:moveTo>
                    <a:cubicBezTo>
                      <a:pt x="13924" y="2497"/>
                      <a:pt x="14229" y="2802"/>
                      <a:pt x="14229" y="3167"/>
                    </a:cubicBezTo>
                    <a:cubicBezTo>
                      <a:pt x="14229" y="3532"/>
                      <a:pt x="13924" y="3837"/>
                      <a:pt x="13559" y="3837"/>
                    </a:cubicBezTo>
                    <a:cubicBezTo>
                      <a:pt x="13194" y="3837"/>
                      <a:pt x="12889" y="3532"/>
                      <a:pt x="12889" y="3167"/>
                    </a:cubicBezTo>
                    <a:cubicBezTo>
                      <a:pt x="12889" y="2802"/>
                      <a:pt x="13194" y="2497"/>
                      <a:pt x="13559" y="2497"/>
                    </a:cubicBezTo>
                    <a:close/>
                    <a:moveTo>
                      <a:pt x="3816" y="0"/>
                    </a:moveTo>
                    <a:cubicBezTo>
                      <a:pt x="2984" y="0"/>
                      <a:pt x="2314" y="670"/>
                      <a:pt x="2314" y="1503"/>
                    </a:cubicBezTo>
                    <a:lnTo>
                      <a:pt x="2314" y="4831"/>
                    </a:lnTo>
                    <a:cubicBezTo>
                      <a:pt x="2314" y="5664"/>
                      <a:pt x="2984" y="6333"/>
                      <a:pt x="3816" y="6333"/>
                    </a:cubicBezTo>
                    <a:lnTo>
                      <a:pt x="5075" y="6333"/>
                    </a:lnTo>
                    <a:lnTo>
                      <a:pt x="5075" y="8343"/>
                    </a:lnTo>
                    <a:lnTo>
                      <a:pt x="3085" y="9622"/>
                    </a:lnTo>
                    <a:cubicBezTo>
                      <a:pt x="2761" y="9378"/>
                      <a:pt x="2355" y="9216"/>
                      <a:pt x="1908" y="9216"/>
                    </a:cubicBezTo>
                    <a:cubicBezTo>
                      <a:pt x="853" y="9216"/>
                      <a:pt x="0" y="10068"/>
                      <a:pt x="0" y="11124"/>
                    </a:cubicBezTo>
                    <a:cubicBezTo>
                      <a:pt x="0" y="12179"/>
                      <a:pt x="853" y="13032"/>
                      <a:pt x="1908" y="13032"/>
                    </a:cubicBezTo>
                    <a:cubicBezTo>
                      <a:pt x="2964" y="13032"/>
                      <a:pt x="3816" y="12179"/>
                      <a:pt x="3816" y="11124"/>
                    </a:cubicBezTo>
                    <a:cubicBezTo>
                      <a:pt x="3816" y="10981"/>
                      <a:pt x="3796" y="10839"/>
                      <a:pt x="3755" y="10697"/>
                    </a:cubicBezTo>
                    <a:lnTo>
                      <a:pt x="6069" y="9216"/>
                    </a:lnTo>
                    <a:cubicBezTo>
                      <a:pt x="6232" y="9094"/>
                      <a:pt x="6353" y="8891"/>
                      <a:pt x="6353" y="8688"/>
                    </a:cubicBezTo>
                    <a:lnTo>
                      <a:pt x="6353" y="6333"/>
                    </a:lnTo>
                    <a:lnTo>
                      <a:pt x="8891" y="6333"/>
                    </a:lnTo>
                    <a:lnTo>
                      <a:pt x="8891" y="9337"/>
                    </a:lnTo>
                    <a:cubicBezTo>
                      <a:pt x="8160" y="9601"/>
                      <a:pt x="7612" y="10291"/>
                      <a:pt x="7612" y="11124"/>
                    </a:cubicBezTo>
                    <a:cubicBezTo>
                      <a:pt x="7612" y="12179"/>
                      <a:pt x="8464" y="13032"/>
                      <a:pt x="9520" y="13032"/>
                    </a:cubicBezTo>
                    <a:cubicBezTo>
                      <a:pt x="10575" y="13032"/>
                      <a:pt x="11428" y="12179"/>
                      <a:pt x="11428" y="11124"/>
                    </a:cubicBezTo>
                    <a:cubicBezTo>
                      <a:pt x="11428" y="10291"/>
                      <a:pt x="10900" y="9601"/>
                      <a:pt x="10149" y="9337"/>
                    </a:cubicBezTo>
                    <a:lnTo>
                      <a:pt x="10149" y="6333"/>
                    </a:lnTo>
                    <a:lnTo>
                      <a:pt x="12686" y="6333"/>
                    </a:lnTo>
                    <a:lnTo>
                      <a:pt x="12686" y="8688"/>
                    </a:lnTo>
                    <a:cubicBezTo>
                      <a:pt x="12686" y="8891"/>
                      <a:pt x="12808" y="9094"/>
                      <a:pt x="12991" y="9216"/>
                    </a:cubicBezTo>
                    <a:lnTo>
                      <a:pt x="15284" y="10697"/>
                    </a:lnTo>
                    <a:cubicBezTo>
                      <a:pt x="15244" y="10839"/>
                      <a:pt x="15223" y="10981"/>
                      <a:pt x="15223" y="11124"/>
                    </a:cubicBezTo>
                    <a:cubicBezTo>
                      <a:pt x="15223" y="12179"/>
                      <a:pt x="16096" y="13032"/>
                      <a:pt x="17131" y="13032"/>
                    </a:cubicBezTo>
                    <a:cubicBezTo>
                      <a:pt x="18187" y="13032"/>
                      <a:pt x="19039" y="12179"/>
                      <a:pt x="19039" y="11124"/>
                    </a:cubicBezTo>
                    <a:cubicBezTo>
                      <a:pt x="19039" y="10068"/>
                      <a:pt x="18187" y="9216"/>
                      <a:pt x="17131" y="9216"/>
                    </a:cubicBezTo>
                    <a:cubicBezTo>
                      <a:pt x="16705" y="9216"/>
                      <a:pt x="16299" y="9378"/>
                      <a:pt x="15974" y="9622"/>
                    </a:cubicBezTo>
                    <a:lnTo>
                      <a:pt x="13965" y="8343"/>
                    </a:lnTo>
                    <a:lnTo>
                      <a:pt x="13965" y="6333"/>
                    </a:lnTo>
                    <a:lnTo>
                      <a:pt x="15223" y="6333"/>
                    </a:lnTo>
                    <a:cubicBezTo>
                      <a:pt x="16056" y="6333"/>
                      <a:pt x="16725" y="5664"/>
                      <a:pt x="16725" y="4831"/>
                    </a:cubicBezTo>
                    <a:lnTo>
                      <a:pt x="16725" y="1503"/>
                    </a:lnTo>
                    <a:cubicBezTo>
                      <a:pt x="16725" y="670"/>
                      <a:pt x="16056" y="0"/>
                      <a:pt x="152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458;p69">
                <a:extLst>
                  <a:ext uri="{FF2B5EF4-FFF2-40B4-BE49-F238E27FC236}">
                    <a16:creationId xmlns:a16="http://schemas.microsoft.com/office/drawing/2014/main" id="{381FAD54-2512-462A-BB3A-A8CC14B305B7}"/>
                  </a:ext>
                </a:extLst>
              </p:cNvPr>
              <p:cNvSpPr/>
              <p:nvPr/>
            </p:nvSpPr>
            <p:spPr>
              <a:xfrm>
                <a:off x="2653792" y="1770972"/>
                <a:ext cx="191187" cy="59498"/>
              </a:xfrm>
              <a:custGeom>
                <a:avLst/>
                <a:gdLst/>
                <a:ahLst/>
                <a:cxnLst/>
                <a:rect l="l" t="t" r="r" b="b"/>
                <a:pathLst>
                  <a:path w="9460" h="2944" extrusionOk="0">
                    <a:moveTo>
                      <a:pt x="4730" y="0"/>
                    </a:moveTo>
                    <a:cubicBezTo>
                      <a:pt x="3045" y="0"/>
                      <a:pt x="1442" y="670"/>
                      <a:pt x="244" y="1867"/>
                    </a:cubicBezTo>
                    <a:cubicBezTo>
                      <a:pt x="0" y="2111"/>
                      <a:pt x="0" y="2517"/>
                      <a:pt x="244" y="2760"/>
                    </a:cubicBezTo>
                    <a:cubicBezTo>
                      <a:pt x="366" y="2882"/>
                      <a:pt x="528" y="2943"/>
                      <a:pt x="691" y="2943"/>
                    </a:cubicBezTo>
                    <a:cubicBezTo>
                      <a:pt x="853" y="2943"/>
                      <a:pt x="1015" y="2882"/>
                      <a:pt x="1137" y="2760"/>
                    </a:cubicBezTo>
                    <a:cubicBezTo>
                      <a:pt x="2111" y="1807"/>
                      <a:pt x="3370" y="1279"/>
                      <a:pt x="4730" y="1279"/>
                    </a:cubicBezTo>
                    <a:cubicBezTo>
                      <a:pt x="6090" y="1279"/>
                      <a:pt x="7369" y="1807"/>
                      <a:pt x="8323" y="2760"/>
                    </a:cubicBezTo>
                    <a:cubicBezTo>
                      <a:pt x="8444" y="2882"/>
                      <a:pt x="8607" y="2943"/>
                      <a:pt x="8769" y="2943"/>
                    </a:cubicBezTo>
                    <a:cubicBezTo>
                      <a:pt x="8931" y="2943"/>
                      <a:pt x="9094" y="2882"/>
                      <a:pt x="9216" y="2760"/>
                    </a:cubicBezTo>
                    <a:cubicBezTo>
                      <a:pt x="9459" y="2517"/>
                      <a:pt x="9459" y="2111"/>
                      <a:pt x="9216" y="1867"/>
                    </a:cubicBezTo>
                    <a:cubicBezTo>
                      <a:pt x="8018" y="670"/>
                      <a:pt x="6435" y="0"/>
                      <a:pt x="473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" name="Google Shape;2459;p69">
                <a:extLst>
                  <a:ext uri="{FF2B5EF4-FFF2-40B4-BE49-F238E27FC236}">
                    <a16:creationId xmlns:a16="http://schemas.microsoft.com/office/drawing/2014/main" id="{39B0AE3E-1E2A-4D21-B18C-CD9E54EEDD25}"/>
                  </a:ext>
                </a:extLst>
              </p:cNvPr>
              <p:cNvSpPr/>
              <p:nvPr/>
            </p:nvSpPr>
            <p:spPr>
              <a:xfrm>
                <a:off x="2736653" y="1886634"/>
                <a:ext cx="25465" cy="25465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260" extrusionOk="0">
                    <a:moveTo>
                      <a:pt x="630" y="1"/>
                    </a:moveTo>
                    <a:cubicBezTo>
                      <a:pt x="285" y="1"/>
                      <a:pt x="1" y="285"/>
                      <a:pt x="1" y="630"/>
                    </a:cubicBezTo>
                    <a:cubicBezTo>
                      <a:pt x="1" y="975"/>
                      <a:pt x="285" y="1259"/>
                      <a:pt x="630" y="1259"/>
                    </a:cubicBezTo>
                    <a:cubicBezTo>
                      <a:pt x="975" y="1259"/>
                      <a:pt x="1259" y="975"/>
                      <a:pt x="1259" y="630"/>
                    </a:cubicBezTo>
                    <a:cubicBezTo>
                      <a:pt x="1259" y="285"/>
                      <a:pt x="975" y="1"/>
                      <a:pt x="63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460;p69">
                <a:extLst>
                  <a:ext uri="{FF2B5EF4-FFF2-40B4-BE49-F238E27FC236}">
                    <a16:creationId xmlns:a16="http://schemas.microsoft.com/office/drawing/2014/main" id="{6821209E-9C46-4F2D-B190-A18CEE1B61E5}"/>
                  </a:ext>
                </a:extLst>
              </p:cNvPr>
              <p:cNvSpPr/>
              <p:nvPr/>
            </p:nvSpPr>
            <p:spPr>
              <a:xfrm>
                <a:off x="2694394" y="1828793"/>
                <a:ext cx="109963" cy="42582"/>
              </a:xfrm>
              <a:custGeom>
                <a:avLst/>
                <a:gdLst/>
                <a:ahLst/>
                <a:cxnLst/>
                <a:rect l="l" t="t" r="r" b="b"/>
                <a:pathLst>
                  <a:path w="5441" h="2107" extrusionOk="0">
                    <a:moveTo>
                      <a:pt x="2721" y="1"/>
                    </a:moveTo>
                    <a:cubicBezTo>
                      <a:pt x="1787" y="1"/>
                      <a:pt x="914" y="366"/>
                      <a:pt x="265" y="1016"/>
                    </a:cubicBezTo>
                    <a:cubicBezTo>
                      <a:pt x="1" y="1259"/>
                      <a:pt x="1" y="1665"/>
                      <a:pt x="265" y="1909"/>
                    </a:cubicBezTo>
                    <a:cubicBezTo>
                      <a:pt x="387" y="2041"/>
                      <a:pt x="549" y="2107"/>
                      <a:pt x="711" y="2107"/>
                    </a:cubicBezTo>
                    <a:cubicBezTo>
                      <a:pt x="874" y="2107"/>
                      <a:pt x="1036" y="2041"/>
                      <a:pt x="1158" y="1909"/>
                    </a:cubicBezTo>
                    <a:cubicBezTo>
                      <a:pt x="1564" y="1503"/>
                      <a:pt x="2132" y="1259"/>
                      <a:pt x="2721" y="1259"/>
                    </a:cubicBezTo>
                    <a:cubicBezTo>
                      <a:pt x="3309" y="1259"/>
                      <a:pt x="3878" y="1503"/>
                      <a:pt x="4304" y="1909"/>
                    </a:cubicBezTo>
                    <a:cubicBezTo>
                      <a:pt x="4426" y="2041"/>
                      <a:pt x="4588" y="2107"/>
                      <a:pt x="4751" y="2107"/>
                    </a:cubicBezTo>
                    <a:cubicBezTo>
                      <a:pt x="4913" y="2107"/>
                      <a:pt x="5075" y="2041"/>
                      <a:pt x="5197" y="1909"/>
                    </a:cubicBezTo>
                    <a:cubicBezTo>
                      <a:pt x="5441" y="1665"/>
                      <a:pt x="5441" y="1259"/>
                      <a:pt x="5197" y="1016"/>
                    </a:cubicBezTo>
                    <a:cubicBezTo>
                      <a:pt x="4527" y="366"/>
                      <a:pt x="3655" y="1"/>
                      <a:pt x="272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5FAEA5E7-4612-4EEE-97D6-97059E09FAC9}"/>
              </a:ext>
            </a:extLst>
          </p:cNvPr>
          <p:cNvGrpSpPr/>
          <p:nvPr/>
        </p:nvGrpSpPr>
        <p:grpSpPr>
          <a:xfrm>
            <a:off x="3836133" y="3608354"/>
            <a:ext cx="634200" cy="634200"/>
            <a:chOff x="3582264" y="2584326"/>
            <a:chExt cx="634200" cy="634200"/>
          </a:xfrm>
        </p:grpSpPr>
        <p:sp>
          <p:nvSpPr>
            <p:cNvPr id="1408" name="Google Shape;1408;p53"/>
            <p:cNvSpPr/>
            <p:nvPr/>
          </p:nvSpPr>
          <p:spPr>
            <a:xfrm>
              <a:off x="3582264" y="2584326"/>
              <a:ext cx="634200" cy="6342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grpSp>
          <p:nvGrpSpPr>
            <p:cNvPr id="104" name="Google Shape;2589;p69">
              <a:extLst>
                <a:ext uri="{FF2B5EF4-FFF2-40B4-BE49-F238E27FC236}">
                  <a16:creationId xmlns:a16="http://schemas.microsoft.com/office/drawing/2014/main" id="{D3890C14-D6FD-4E7B-86EB-585D1C098E92}"/>
                </a:ext>
              </a:extLst>
            </p:cNvPr>
            <p:cNvGrpSpPr/>
            <p:nvPr/>
          </p:nvGrpSpPr>
          <p:grpSpPr>
            <a:xfrm>
              <a:off x="3677682" y="2725443"/>
              <a:ext cx="438779" cy="366395"/>
              <a:chOff x="4946475" y="1807067"/>
              <a:chExt cx="437728" cy="365518"/>
            </a:xfrm>
            <a:solidFill>
              <a:srgbClr val="002060"/>
            </a:solidFill>
          </p:grpSpPr>
          <p:sp>
            <p:nvSpPr>
              <p:cNvPr id="105" name="Google Shape;2590;p69">
                <a:extLst>
                  <a:ext uri="{FF2B5EF4-FFF2-40B4-BE49-F238E27FC236}">
                    <a16:creationId xmlns:a16="http://schemas.microsoft.com/office/drawing/2014/main" id="{45A190DE-E607-48EC-AF9B-61F49F167336}"/>
                  </a:ext>
                </a:extLst>
              </p:cNvPr>
              <p:cNvSpPr/>
              <p:nvPr/>
            </p:nvSpPr>
            <p:spPr>
              <a:xfrm>
                <a:off x="4946475" y="1851368"/>
                <a:ext cx="437728" cy="321218"/>
              </a:xfrm>
              <a:custGeom>
                <a:avLst/>
                <a:gdLst/>
                <a:ahLst/>
                <a:cxnLst/>
                <a:rect l="l" t="t" r="r" b="b"/>
                <a:pathLst>
                  <a:path w="21659" h="15894" extrusionOk="0">
                    <a:moveTo>
                      <a:pt x="630" y="0"/>
                    </a:moveTo>
                    <a:cubicBezTo>
                      <a:pt x="285" y="0"/>
                      <a:pt x="1" y="285"/>
                      <a:pt x="1" y="630"/>
                    </a:cubicBezTo>
                    <a:lnTo>
                      <a:pt x="1" y="13681"/>
                    </a:lnTo>
                    <a:cubicBezTo>
                      <a:pt x="1" y="14026"/>
                      <a:pt x="285" y="14310"/>
                      <a:pt x="630" y="14310"/>
                    </a:cubicBezTo>
                    <a:lnTo>
                      <a:pt x="8709" y="14310"/>
                    </a:lnTo>
                    <a:cubicBezTo>
                      <a:pt x="8972" y="15224"/>
                      <a:pt x="9825" y="15893"/>
                      <a:pt x="10820" y="15893"/>
                    </a:cubicBezTo>
                    <a:cubicBezTo>
                      <a:pt x="11834" y="15893"/>
                      <a:pt x="12667" y="15224"/>
                      <a:pt x="12951" y="14310"/>
                    </a:cubicBezTo>
                    <a:lnTo>
                      <a:pt x="21009" y="14310"/>
                    </a:lnTo>
                    <a:cubicBezTo>
                      <a:pt x="21374" y="14310"/>
                      <a:pt x="21659" y="14026"/>
                      <a:pt x="21659" y="13681"/>
                    </a:cubicBezTo>
                    <a:lnTo>
                      <a:pt x="21659" y="630"/>
                    </a:lnTo>
                    <a:cubicBezTo>
                      <a:pt x="21659" y="285"/>
                      <a:pt x="21374" y="0"/>
                      <a:pt x="21009" y="0"/>
                    </a:cubicBezTo>
                    <a:lnTo>
                      <a:pt x="20380" y="0"/>
                    </a:lnTo>
                    <a:lnTo>
                      <a:pt x="20380" y="11123"/>
                    </a:lnTo>
                    <a:cubicBezTo>
                      <a:pt x="20380" y="12179"/>
                      <a:pt x="19548" y="13031"/>
                      <a:pt x="18533" y="13031"/>
                    </a:cubicBezTo>
                    <a:lnTo>
                      <a:pt x="3127" y="13031"/>
                    </a:lnTo>
                    <a:cubicBezTo>
                      <a:pt x="2092" y="13031"/>
                      <a:pt x="1259" y="12179"/>
                      <a:pt x="1259" y="11123"/>
                    </a:cubicBezTo>
                    <a:lnTo>
                      <a:pt x="125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591;p69">
                <a:extLst>
                  <a:ext uri="{FF2B5EF4-FFF2-40B4-BE49-F238E27FC236}">
                    <a16:creationId xmlns:a16="http://schemas.microsoft.com/office/drawing/2014/main" id="{9CA7041B-EC6C-419D-AE34-E5FDC0B0F829}"/>
                  </a:ext>
                </a:extLst>
              </p:cNvPr>
              <p:cNvSpPr/>
              <p:nvPr/>
            </p:nvSpPr>
            <p:spPr>
              <a:xfrm>
                <a:off x="5178264" y="1807067"/>
                <a:ext cx="154667" cy="281828"/>
              </a:xfrm>
              <a:custGeom>
                <a:avLst/>
                <a:gdLst/>
                <a:ahLst/>
                <a:cxnLst/>
                <a:rect l="l" t="t" r="r" b="b"/>
                <a:pathLst>
                  <a:path w="7653" h="13945" extrusionOk="0">
                    <a:moveTo>
                      <a:pt x="5095" y="2537"/>
                    </a:moveTo>
                    <a:cubicBezTo>
                      <a:pt x="5460" y="2537"/>
                      <a:pt x="5744" y="2822"/>
                      <a:pt x="5744" y="3167"/>
                    </a:cubicBezTo>
                    <a:lnTo>
                      <a:pt x="5744" y="5704"/>
                    </a:lnTo>
                    <a:cubicBezTo>
                      <a:pt x="5744" y="6049"/>
                      <a:pt x="5460" y="6333"/>
                      <a:pt x="5095" y="6333"/>
                    </a:cubicBezTo>
                    <a:lnTo>
                      <a:pt x="2517" y="6333"/>
                    </a:lnTo>
                    <a:cubicBezTo>
                      <a:pt x="2172" y="6333"/>
                      <a:pt x="1888" y="6049"/>
                      <a:pt x="1888" y="5704"/>
                    </a:cubicBezTo>
                    <a:lnTo>
                      <a:pt x="1888" y="3167"/>
                    </a:lnTo>
                    <a:cubicBezTo>
                      <a:pt x="1888" y="2822"/>
                      <a:pt x="2172" y="2537"/>
                      <a:pt x="2517" y="2537"/>
                    </a:cubicBezTo>
                    <a:close/>
                    <a:moveTo>
                      <a:pt x="5095" y="7612"/>
                    </a:moveTo>
                    <a:cubicBezTo>
                      <a:pt x="5460" y="7612"/>
                      <a:pt x="5744" y="7896"/>
                      <a:pt x="5744" y="8241"/>
                    </a:cubicBezTo>
                    <a:cubicBezTo>
                      <a:pt x="5744" y="8586"/>
                      <a:pt x="5460" y="8870"/>
                      <a:pt x="5095" y="8870"/>
                    </a:cubicBezTo>
                    <a:lnTo>
                      <a:pt x="2517" y="8870"/>
                    </a:lnTo>
                    <a:cubicBezTo>
                      <a:pt x="2172" y="8870"/>
                      <a:pt x="1888" y="8586"/>
                      <a:pt x="1888" y="8241"/>
                    </a:cubicBezTo>
                    <a:cubicBezTo>
                      <a:pt x="1888" y="7896"/>
                      <a:pt x="2172" y="7612"/>
                      <a:pt x="2517" y="7612"/>
                    </a:cubicBezTo>
                    <a:close/>
                    <a:moveTo>
                      <a:pt x="5095" y="10149"/>
                    </a:moveTo>
                    <a:cubicBezTo>
                      <a:pt x="5460" y="10149"/>
                      <a:pt x="5744" y="10433"/>
                      <a:pt x="5744" y="10778"/>
                    </a:cubicBezTo>
                    <a:cubicBezTo>
                      <a:pt x="5744" y="11123"/>
                      <a:pt x="5460" y="11407"/>
                      <a:pt x="5095" y="11407"/>
                    </a:cubicBezTo>
                    <a:lnTo>
                      <a:pt x="2517" y="11407"/>
                    </a:lnTo>
                    <a:cubicBezTo>
                      <a:pt x="2172" y="11407"/>
                      <a:pt x="1888" y="11123"/>
                      <a:pt x="1888" y="10778"/>
                    </a:cubicBezTo>
                    <a:cubicBezTo>
                      <a:pt x="1888" y="10433"/>
                      <a:pt x="2172" y="10149"/>
                      <a:pt x="2517" y="10149"/>
                    </a:cubicBezTo>
                    <a:close/>
                    <a:moveTo>
                      <a:pt x="0" y="0"/>
                    </a:moveTo>
                    <a:lnTo>
                      <a:pt x="0" y="13945"/>
                    </a:lnTo>
                    <a:lnTo>
                      <a:pt x="7064" y="13945"/>
                    </a:lnTo>
                    <a:cubicBezTo>
                      <a:pt x="7388" y="13945"/>
                      <a:pt x="7652" y="13660"/>
                      <a:pt x="7652" y="13315"/>
                    </a:cubicBezTo>
                    <a:lnTo>
                      <a:pt x="7652" y="629"/>
                    </a:lnTo>
                    <a:cubicBezTo>
                      <a:pt x="7652" y="284"/>
                      <a:pt x="7388" y="0"/>
                      <a:pt x="70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592;p69">
                <a:extLst>
                  <a:ext uri="{FF2B5EF4-FFF2-40B4-BE49-F238E27FC236}">
                    <a16:creationId xmlns:a16="http://schemas.microsoft.com/office/drawing/2014/main" id="{84DB1272-6893-46FC-A42D-3F0BA2708125}"/>
                  </a:ext>
                </a:extLst>
              </p:cNvPr>
              <p:cNvSpPr/>
              <p:nvPr/>
            </p:nvSpPr>
            <p:spPr>
              <a:xfrm>
                <a:off x="5241844" y="1883764"/>
                <a:ext cx="26677" cy="25869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1280" extrusionOk="0">
                    <a:moveTo>
                      <a:pt x="0" y="1"/>
                    </a:moveTo>
                    <a:lnTo>
                      <a:pt x="0" y="1280"/>
                    </a:lnTo>
                    <a:lnTo>
                      <a:pt x="1320" y="1280"/>
                    </a:lnTo>
                    <a:lnTo>
                      <a:pt x="132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593;p69">
                <a:extLst>
                  <a:ext uri="{FF2B5EF4-FFF2-40B4-BE49-F238E27FC236}">
                    <a16:creationId xmlns:a16="http://schemas.microsoft.com/office/drawing/2014/main" id="{B7FCE8C1-4250-4768-9FA5-2AF11EFDEC07}"/>
                  </a:ext>
                </a:extLst>
              </p:cNvPr>
              <p:cNvSpPr/>
              <p:nvPr/>
            </p:nvSpPr>
            <p:spPr>
              <a:xfrm>
                <a:off x="4997768" y="1807067"/>
                <a:ext cx="154667" cy="281828"/>
              </a:xfrm>
              <a:custGeom>
                <a:avLst/>
                <a:gdLst/>
                <a:ahLst/>
                <a:cxnLst/>
                <a:rect l="l" t="t" r="r" b="b"/>
                <a:pathLst>
                  <a:path w="7653" h="13945" extrusionOk="0">
                    <a:moveTo>
                      <a:pt x="5115" y="2537"/>
                    </a:moveTo>
                    <a:cubicBezTo>
                      <a:pt x="5480" y="2537"/>
                      <a:pt x="5765" y="2822"/>
                      <a:pt x="5765" y="3167"/>
                    </a:cubicBezTo>
                    <a:cubicBezTo>
                      <a:pt x="5765" y="3512"/>
                      <a:pt x="5480" y="3796"/>
                      <a:pt x="5115" y="3796"/>
                    </a:cubicBezTo>
                    <a:lnTo>
                      <a:pt x="2537" y="3796"/>
                    </a:lnTo>
                    <a:cubicBezTo>
                      <a:pt x="2192" y="3796"/>
                      <a:pt x="1908" y="3512"/>
                      <a:pt x="1908" y="3167"/>
                    </a:cubicBezTo>
                    <a:cubicBezTo>
                      <a:pt x="1908" y="2822"/>
                      <a:pt x="2192" y="2537"/>
                      <a:pt x="2537" y="2537"/>
                    </a:cubicBezTo>
                    <a:close/>
                    <a:moveTo>
                      <a:pt x="5115" y="5075"/>
                    </a:moveTo>
                    <a:cubicBezTo>
                      <a:pt x="5480" y="5075"/>
                      <a:pt x="5765" y="5359"/>
                      <a:pt x="5765" y="5704"/>
                    </a:cubicBezTo>
                    <a:cubicBezTo>
                      <a:pt x="5765" y="6049"/>
                      <a:pt x="5480" y="6333"/>
                      <a:pt x="5115" y="6333"/>
                    </a:cubicBezTo>
                    <a:lnTo>
                      <a:pt x="2537" y="6333"/>
                    </a:lnTo>
                    <a:cubicBezTo>
                      <a:pt x="2192" y="6333"/>
                      <a:pt x="1908" y="6049"/>
                      <a:pt x="1908" y="5704"/>
                    </a:cubicBezTo>
                    <a:cubicBezTo>
                      <a:pt x="1908" y="5359"/>
                      <a:pt x="2192" y="5075"/>
                      <a:pt x="2537" y="5075"/>
                    </a:cubicBezTo>
                    <a:close/>
                    <a:moveTo>
                      <a:pt x="5115" y="7612"/>
                    </a:moveTo>
                    <a:cubicBezTo>
                      <a:pt x="5480" y="7612"/>
                      <a:pt x="5765" y="7896"/>
                      <a:pt x="5765" y="8241"/>
                    </a:cubicBezTo>
                    <a:cubicBezTo>
                      <a:pt x="5765" y="8586"/>
                      <a:pt x="5480" y="8870"/>
                      <a:pt x="5115" y="8870"/>
                    </a:cubicBezTo>
                    <a:lnTo>
                      <a:pt x="2537" y="8870"/>
                    </a:lnTo>
                    <a:cubicBezTo>
                      <a:pt x="2192" y="8870"/>
                      <a:pt x="1908" y="8586"/>
                      <a:pt x="1908" y="8241"/>
                    </a:cubicBezTo>
                    <a:cubicBezTo>
                      <a:pt x="1908" y="7896"/>
                      <a:pt x="2192" y="7612"/>
                      <a:pt x="2537" y="7612"/>
                    </a:cubicBezTo>
                    <a:close/>
                    <a:moveTo>
                      <a:pt x="5115" y="10149"/>
                    </a:moveTo>
                    <a:cubicBezTo>
                      <a:pt x="5480" y="10149"/>
                      <a:pt x="5765" y="10433"/>
                      <a:pt x="5765" y="10778"/>
                    </a:cubicBezTo>
                    <a:cubicBezTo>
                      <a:pt x="5765" y="11123"/>
                      <a:pt x="5480" y="11407"/>
                      <a:pt x="5115" y="11407"/>
                    </a:cubicBezTo>
                    <a:lnTo>
                      <a:pt x="2537" y="11407"/>
                    </a:lnTo>
                    <a:cubicBezTo>
                      <a:pt x="2192" y="11407"/>
                      <a:pt x="1908" y="11123"/>
                      <a:pt x="1908" y="10778"/>
                    </a:cubicBezTo>
                    <a:cubicBezTo>
                      <a:pt x="1908" y="10433"/>
                      <a:pt x="2192" y="10149"/>
                      <a:pt x="2537" y="10149"/>
                    </a:cubicBezTo>
                    <a:close/>
                    <a:moveTo>
                      <a:pt x="589" y="0"/>
                    </a:moveTo>
                    <a:cubicBezTo>
                      <a:pt x="264" y="0"/>
                      <a:pt x="0" y="284"/>
                      <a:pt x="0" y="629"/>
                    </a:cubicBezTo>
                    <a:lnTo>
                      <a:pt x="0" y="13315"/>
                    </a:lnTo>
                    <a:cubicBezTo>
                      <a:pt x="0" y="13660"/>
                      <a:pt x="264" y="13945"/>
                      <a:pt x="589" y="13945"/>
                    </a:cubicBezTo>
                    <a:lnTo>
                      <a:pt x="7652" y="13945"/>
                    </a:lnTo>
                    <a:lnTo>
                      <a:pt x="76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FBC76F6E-4E67-46D9-8219-625026C191DA}"/>
              </a:ext>
            </a:extLst>
          </p:cNvPr>
          <p:cNvGrpSpPr/>
          <p:nvPr/>
        </p:nvGrpSpPr>
        <p:grpSpPr>
          <a:xfrm>
            <a:off x="7040022" y="2251677"/>
            <a:ext cx="634200" cy="634200"/>
            <a:chOff x="3582264" y="1473026"/>
            <a:chExt cx="634200" cy="634200"/>
          </a:xfrm>
        </p:grpSpPr>
        <p:sp>
          <p:nvSpPr>
            <p:cNvPr id="1406" name="Google Shape;1406;p53"/>
            <p:cNvSpPr/>
            <p:nvPr/>
          </p:nvSpPr>
          <p:spPr>
            <a:xfrm>
              <a:off x="3582264" y="1473026"/>
              <a:ext cx="634200" cy="6342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grpSp>
          <p:nvGrpSpPr>
            <p:cNvPr id="110" name="Google Shape;906;p44">
              <a:extLst>
                <a:ext uri="{FF2B5EF4-FFF2-40B4-BE49-F238E27FC236}">
                  <a16:creationId xmlns:a16="http://schemas.microsoft.com/office/drawing/2014/main" id="{80628DDA-15F8-4D87-8475-54DA121CA7D0}"/>
                </a:ext>
              </a:extLst>
            </p:cNvPr>
            <p:cNvGrpSpPr/>
            <p:nvPr/>
          </p:nvGrpSpPr>
          <p:grpSpPr>
            <a:xfrm>
              <a:off x="3670747" y="1604799"/>
              <a:ext cx="445714" cy="389102"/>
              <a:chOff x="718806" y="4182207"/>
              <a:chExt cx="438961" cy="407050"/>
            </a:xfrm>
          </p:grpSpPr>
          <p:sp>
            <p:nvSpPr>
              <p:cNvPr id="111" name="Google Shape;907;p44">
                <a:extLst>
                  <a:ext uri="{FF2B5EF4-FFF2-40B4-BE49-F238E27FC236}">
                    <a16:creationId xmlns:a16="http://schemas.microsoft.com/office/drawing/2014/main" id="{6D886F0D-5647-4E45-A2D2-76717CFE448A}"/>
                  </a:ext>
                </a:extLst>
              </p:cNvPr>
              <p:cNvSpPr/>
              <p:nvPr/>
            </p:nvSpPr>
            <p:spPr>
              <a:xfrm>
                <a:off x="968521" y="4402860"/>
                <a:ext cx="189246" cy="186397"/>
              </a:xfrm>
              <a:custGeom>
                <a:avLst/>
                <a:gdLst/>
                <a:ahLst/>
                <a:cxnLst/>
                <a:rect l="l" t="t" r="r" b="b"/>
                <a:pathLst>
                  <a:path w="9364" h="9223" extrusionOk="0">
                    <a:moveTo>
                      <a:pt x="657" y="1"/>
                    </a:moveTo>
                    <a:cubicBezTo>
                      <a:pt x="284" y="1"/>
                      <a:pt x="0" y="359"/>
                      <a:pt x="107" y="733"/>
                    </a:cubicBezTo>
                    <a:lnTo>
                      <a:pt x="2239" y="8690"/>
                    </a:lnTo>
                    <a:cubicBezTo>
                      <a:pt x="2318" y="8973"/>
                      <a:pt x="2555" y="9123"/>
                      <a:pt x="2795" y="9123"/>
                    </a:cubicBezTo>
                    <a:cubicBezTo>
                      <a:pt x="2986" y="9123"/>
                      <a:pt x="3177" y="9029"/>
                      <a:pt x="3294" y="8832"/>
                    </a:cubicBezTo>
                    <a:lnTo>
                      <a:pt x="4207" y="7289"/>
                    </a:lnTo>
                    <a:lnTo>
                      <a:pt x="5973" y="9055"/>
                    </a:lnTo>
                    <a:cubicBezTo>
                      <a:pt x="6085" y="9167"/>
                      <a:pt x="6232" y="9222"/>
                      <a:pt x="6379" y="9222"/>
                    </a:cubicBezTo>
                    <a:cubicBezTo>
                      <a:pt x="6526" y="9222"/>
                      <a:pt x="6674" y="9167"/>
                      <a:pt x="6785" y="9055"/>
                    </a:cubicBezTo>
                    <a:lnTo>
                      <a:pt x="9119" y="6721"/>
                    </a:lnTo>
                    <a:cubicBezTo>
                      <a:pt x="9343" y="6498"/>
                      <a:pt x="9343" y="6132"/>
                      <a:pt x="9119" y="5889"/>
                    </a:cubicBezTo>
                    <a:lnTo>
                      <a:pt x="7374" y="4143"/>
                    </a:lnTo>
                    <a:lnTo>
                      <a:pt x="8916" y="3230"/>
                    </a:lnTo>
                    <a:cubicBezTo>
                      <a:pt x="9363" y="2966"/>
                      <a:pt x="9262" y="2296"/>
                      <a:pt x="8774" y="2154"/>
                    </a:cubicBezTo>
                    <a:lnTo>
                      <a:pt x="818" y="23"/>
                    </a:lnTo>
                    <a:cubicBezTo>
                      <a:pt x="763" y="8"/>
                      <a:pt x="709" y="1"/>
                      <a:pt x="6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908;p44">
                <a:extLst>
                  <a:ext uri="{FF2B5EF4-FFF2-40B4-BE49-F238E27FC236}">
                    <a16:creationId xmlns:a16="http://schemas.microsoft.com/office/drawing/2014/main" id="{88DF84EE-727E-46F0-9094-726A3D049390}"/>
                  </a:ext>
                </a:extLst>
              </p:cNvPr>
              <p:cNvSpPr/>
              <p:nvPr/>
            </p:nvSpPr>
            <p:spPr>
              <a:xfrm>
                <a:off x="796756" y="4357367"/>
                <a:ext cx="64005" cy="25444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259" extrusionOk="0">
                    <a:moveTo>
                      <a:pt x="629" y="0"/>
                    </a:moveTo>
                    <a:cubicBezTo>
                      <a:pt x="284" y="0"/>
                      <a:pt x="0" y="284"/>
                      <a:pt x="0" y="630"/>
                    </a:cubicBezTo>
                    <a:cubicBezTo>
                      <a:pt x="0" y="975"/>
                      <a:pt x="284" y="1259"/>
                      <a:pt x="629" y="1259"/>
                    </a:cubicBezTo>
                    <a:lnTo>
                      <a:pt x="2537" y="1259"/>
                    </a:lnTo>
                    <a:cubicBezTo>
                      <a:pt x="2882" y="1259"/>
                      <a:pt x="3167" y="975"/>
                      <a:pt x="3167" y="630"/>
                    </a:cubicBezTo>
                    <a:cubicBezTo>
                      <a:pt x="3167" y="284"/>
                      <a:pt x="2882" y="0"/>
                      <a:pt x="2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909;p44">
                <a:extLst>
                  <a:ext uri="{FF2B5EF4-FFF2-40B4-BE49-F238E27FC236}">
                    <a16:creationId xmlns:a16="http://schemas.microsoft.com/office/drawing/2014/main" id="{57A83A62-141A-4B15-B8DD-A74250F3954C}"/>
                  </a:ext>
                </a:extLst>
              </p:cNvPr>
              <p:cNvSpPr/>
              <p:nvPr/>
            </p:nvSpPr>
            <p:spPr>
              <a:xfrm>
                <a:off x="832851" y="4420948"/>
                <a:ext cx="55396" cy="52829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2614" extrusionOk="0">
                    <a:moveTo>
                      <a:pt x="2030" y="0"/>
                    </a:moveTo>
                    <a:cubicBezTo>
                      <a:pt x="1868" y="0"/>
                      <a:pt x="1705" y="61"/>
                      <a:pt x="1584" y="183"/>
                    </a:cubicBezTo>
                    <a:lnTo>
                      <a:pt x="244" y="1523"/>
                    </a:lnTo>
                    <a:cubicBezTo>
                      <a:pt x="0" y="1766"/>
                      <a:pt x="0" y="2172"/>
                      <a:pt x="244" y="2416"/>
                    </a:cubicBezTo>
                    <a:cubicBezTo>
                      <a:pt x="366" y="2548"/>
                      <a:pt x="528" y="2614"/>
                      <a:pt x="690" y="2614"/>
                    </a:cubicBezTo>
                    <a:cubicBezTo>
                      <a:pt x="853" y="2614"/>
                      <a:pt x="1015" y="2548"/>
                      <a:pt x="1137" y="2416"/>
                    </a:cubicBezTo>
                    <a:lnTo>
                      <a:pt x="2477" y="1076"/>
                    </a:lnTo>
                    <a:cubicBezTo>
                      <a:pt x="2740" y="833"/>
                      <a:pt x="2740" y="427"/>
                      <a:pt x="2477" y="183"/>
                    </a:cubicBezTo>
                    <a:cubicBezTo>
                      <a:pt x="2355" y="61"/>
                      <a:pt x="2192" y="0"/>
                      <a:pt x="20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910;p44">
                <a:extLst>
                  <a:ext uri="{FF2B5EF4-FFF2-40B4-BE49-F238E27FC236}">
                    <a16:creationId xmlns:a16="http://schemas.microsoft.com/office/drawing/2014/main" id="{61DB46D0-44D6-4FDE-A642-C8A66872A995}"/>
                  </a:ext>
                </a:extLst>
              </p:cNvPr>
              <p:cNvSpPr/>
              <p:nvPr/>
            </p:nvSpPr>
            <p:spPr>
              <a:xfrm>
                <a:off x="718806" y="4182207"/>
                <a:ext cx="437304" cy="239165"/>
              </a:xfrm>
              <a:custGeom>
                <a:avLst/>
                <a:gdLst/>
                <a:ahLst/>
                <a:cxnLst/>
                <a:rect l="l" t="t" r="r" b="b"/>
                <a:pathLst>
                  <a:path w="21638" h="11834" extrusionOk="0">
                    <a:moveTo>
                      <a:pt x="2538" y="0"/>
                    </a:moveTo>
                    <a:cubicBezTo>
                      <a:pt x="1137" y="0"/>
                      <a:pt x="1" y="1137"/>
                      <a:pt x="1" y="2517"/>
                    </a:cubicBezTo>
                    <a:cubicBezTo>
                      <a:pt x="1" y="3918"/>
                      <a:pt x="1137" y="5054"/>
                      <a:pt x="2538" y="5054"/>
                    </a:cubicBezTo>
                    <a:cubicBezTo>
                      <a:pt x="3086" y="5054"/>
                      <a:pt x="3614" y="4872"/>
                      <a:pt x="4040" y="4567"/>
                    </a:cubicBezTo>
                    <a:lnTo>
                      <a:pt x="8526" y="8241"/>
                    </a:lnTo>
                    <a:cubicBezTo>
                      <a:pt x="8383" y="8566"/>
                      <a:pt x="8282" y="8911"/>
                      <a:pt x="8282" y="9297"/>
                    </a:cubicBezTo>
                    <a:cubicBezTo>
                      <a:pt x="8282" y="10697"/>
                      <a:pt x="9419" y="11834"/>
                      <a:pt x="10819" y="11834"/>
                    </a:cubicBezTo>
                    <a:cubicBezTo>
                      <a:pt x="12220" y="11834"/>
                      <a:pt x="13356" y="10697"/>
                      <a:pt x="13356" y="9297"/>
                    </a:cubicBezTo>
                    <a:cubicBezTo>
                      <a:pt x="13356" y="8911"/>
                      <a:pt x="13275" y="8566"/>
                      <a:pt x="13133" y="8241"/>
                    </a:cubicBezTo>
                    <a:lnTo>
                      <a:pt x="17619" y="4567"/>
                    </a:lnTo>
                    <a:cubicBezTo>
                      <a:pt x="18025" y="4872"/>
                      <a:pt x="18553" y="5054"/>
                      <a:pt x="19121" y="5054"/>
                    </a:cubicBezTo>
                    <a:cubicBezTo>
                      <a:pt x="20501" y="5054"/>
                      <a:pt x="21638" y="3918"/>
                      <a:pt x="21638" y="2517"/>
                    </a:cubicBezTo>
                    <a:cubicBezTo>
                      <a:pt x="21638" y="1137"/>
                      <a:pt x="20501" y="0"/>
                      <a:pt x="19121" y="0"/>
                    </a:cubicBezTo>
                    <a:cubicBezTo>
                      <a:pt x="17720" y="0"/>
                      <a:pt x="16584" y="1137"/>
                      <a:pt x="16584" y="2517"/>
                    </a:cubicBezTo>
                    <a:cubicBezTo>
                      <a:pt x="16584" y="2903"/>
                      <a:pt x="16665" y="3268"/>
                      <a:pt x="16807" y="3593"/>
                    </a:cubicBezTo>
                    <a:lnTo>
                      <a:pt x="12321" y="7246"/>
                    </a:lnTo>
                    <a:cubicBezTo>
                      <a:pt x="11885" y="6922"/>
                      <a:pt x="11362" y="6759"/>
                      <a:pt x="10834" y="6759"/>
                    </a:cubicBezTo>
                    <a:cubicBezTo>
                      <a:pt x="10307" y="6759"/>
                      <a:pt x="9774" y="6922"/>
                      <a:pt x="9317" y="7246"/>
                    </a:cubicBezTo>
                    <a:lnTo>
                      <a:pt x="4831" y="3593"/>
                    </a:lnTo>
                    <a:cubicBezTo>
                      <a:pt x="4973" y="3268"/>
                      <a:pt x="5075" y="2903"/>
                      <a:pt x="5075" y="2517"/>
                    </a:cubicBezTo>
                    <a:cubicBezTo>
                      <a:pt x="5075" y="1137"/>
                      <a:pt x="3938" y="0"/>
                      <a:pt x="25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" name="Google Shape;911;p44">
                <a:extLst>
                  <a:ext uri="{FF2B5EF4-FFF2-40B4-BE49-F238E27FC236}">
                    <a16:creationId xmlns:a16="http://schemas.microsoft.com/office/drawing/2014/main" id="{DAFAA62D-C0CF-451C-8926-78DCF2406453}"/>
                  </a:ext>
                </a:extLst>
              </p:cNvPr>
              <p:cNvSpPr/>
              <p:nvPr/>
            </p:nvSpPr>
            <p:spPr>
              <a:xfrm>
                <a:off x="924726" y="4446796"/>
                <a:ext cx="25465" cy="64005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3167" extrusionOk="0">
                    <a:moveTo>
                      <a:pt x="630" y="0"/>
                    </a:moveTo>
                    <a:cubicBezTo>
                      <a:pt x="285" y="0"/>
                      <a:pt x="1" y="284"/>
                      <a:pt x="1" y="629"/>
                    </a:cubicBezTo>
                    <a:lnTo>
                      <a:pt x="1" y="2537"/>
                    </a:lnTo>
                    <a:cubicBezTo>
                      <a:pt x="1" y="2882"/>
                      <a:pt x="285" y="3167"/>
                      <a:pt x="630" y="3167"/>
                    </a:cubicBezTo>
                    <a:cubicBezTo>
                      <a:pt x="975" y="3167"/>
                      <a:pt x="1259" y="2882"/>
                      <a:pt x="1259" y="2537"/>
                    </a:cubicBezTo>
                    <a:lnTo>
                      <a:pt x="1259" y="629"/>
                    </a:lnTo>
                    <a:cubicBezTo>
                      <a:pt x="1259" y="284"/>
                      <a:pt x="975" y="0"/>
                      <a:pt x="6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DDEA003-AA1B-4BF7-AB73-18BB25623C9C}"/>
              </a:ext>
            </a:extLst>
          </p:cNvPr>
          <p:cNvGrpSpPr/>
          <p:nvPr/>
        </p:nvGrpSpPr>
        <p:grpSpPr>
          <a:xfrm>
            <a:off x="5718856" y="1157748"/>
            <a:ext cx="634200" cy="634200"/>
            <a:chOff x="7459411" y="3387664"/>
            <a:chExt cx="634200" cy="634200"/>
          </a:xfrm>
        </p:grpSpPr>
        <p:sp>
          <p:nvSpPr>
            <p:cNvPr id="122" name="Google Shape;1411;p53">
              <a:extLst>
                <a:ext uri="{FF2B5EF4-FFF2-40B4-BE49-F238E27FC236}">
                  <a16:creationId xmlns:a16="http://schemas.microsoft.com/office/drawing/2014/main" id="{F53F8701-2060-49B0-86B5-1D4F1609D630}"/>
                </a:ext>
              </a:extLst>
            </p:cNvPr>
            <p:cNvSpPr/>
            <p:nvPr/>
          </p:nvSpPr>
          <p:spPr>
            <a:xfrm>
              <a:off x="7459411" y="3387664"/>
              <a:ext cx="634200" cy="6342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grpSp>
          <p:nvGrpSpPr>
            <p:cNvPr id="117" name="Google Shape;2530;p69">
              <a:extLst>
                <a:ext uri="{FF2B5EF4-FFF2-40B4-BE49-F238E27FC236}">
                  <a16:creationId xmlns:a16="http://schemas.microsoft.com/office/drawing/2014/main" id="{97335166-FEA4-47C5-905F-105E292335FF}"/>
                </a:ext>
              </a:extLst>
            </p:cNvPr>
            <p:cNvGrpSpPr/>
            <p:nvPr/>
          </p:nvGrpSpPr>
          <p:grpSpPr>
            <a:xfrm>
              <a:off x="7557131" y="3468130"/>
              <a:ext cx="437383" cy="438354"/>
              <a:chOff x="3738402" y="4167029"/>
              <a:chExt cx="437708" cy="437304"/>
            </a:xfrm>
            <a:solidFill>
              <a:srgbClr val="002060"/>
            </a:solidFill>
          </p:grpSpPr>
          <p:sp>
            <p:nvSpPr>
              <p:cNvPr id="118" name="Google Shape;2531;p69">
                <a:extLst>
                  <a:ext uri="{FF2B5EF4-FFF2-40B4-BE49-F238E27FC236}">
                    <a16:creationId xmlns:a16="http://schemas.microsoft.com/office/drawing/2014/main" id="{4A763AB7-5B40-4285-973F-27F419C3BFDF}"/>
                  </a:ext>
                </a:extLst>
              </p:cNvPr>
              <p:cNvSpPr/>
              <p:nvPr/>
            </p:nvSpPr>
            <p:spPr>
              <a:xfrm>
                <a:off x="3773264" y="4531699"/>
                <a:ext cx="377826" cy="72635"/>
              </a:xfrm>
              <a:custGeom>
                <a:avLst/>
                <a:gdLst/>
                <a:ahLst/>
                <a:cxnLst/>
                <a:rect l="l" t="t" r="r" b="b"/>
                <a:pathLst>
                  <a:path w="18695" h="3594" extrusionOk="0">
                    <a:moveTo>
                      <a:pt x="650" y="1"/>
                    </a:moveTo>
                    <a:cubicBezTo>
                      <a:pt x="285" y="1"/>
                      <a:pt x="1" y="285"/>
                      <a:pt x="1" y="630"/>
                    </a:cubicBezTo>
                    <a:lnTo>
                      <a:pt x="1" y="2964"/>
                    </a:lnTo>
                    <a:cubicBezTo>
                      <a:pt x="1" y="3309"/>
                      <a:pt x="285" y="3593"/>
                      <a:pt x="650" y="3593"/>
                    </a:cubicBezTo>
                    <a:lnTo>
                      <a:pt x="18066" y="3593"/>
                    </a:lnTo>
                    <a:cubicBezTo>
                      <a:pt x="18411" y="3593"/>
                      <a:pt x="18695" y="3309"/>
                      <a:pt x="18695" y="2964"/>
                    </a:cubicBezTo>
                    <a:lnTo>
                      <a:pt x="18695" y="630"/>
                    </a:lnTo>
                    <a:cubicBezTo>
                      <a:pt x="18695" y="285"/>
                      <a:pt x="18411" y="1"/>
                      <a:pt x="18066" y="1"/>
                    </a:cubicBezTo>
                    <a:cubicBezTo>
                      <a:pt x="17700" y="1"/>
                      <a:pt x="17416" y="285"/>
                      <a:pt x="17416" y="630"/>
                    </a:cubicBezTo>
                    <a:lnTo>
                      <a:pt x="17416" y="2335"/>
                    </a:lnTo>
                    <a:lnTo>
                      <a:pt x="1279" y="2335"/>
                    </a:lnTo>
                    <a:lnTo>
                      <a:pt x="1279" y="630"/>
                    </a:lnTo>
                    <a:cubicBezTo>
                      <a:pt x="1279" y="285"/>
                      <a:pt x="995" y="1"/>
                      <a:pt x="6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2532;p69">
                <a:extLst>
                  <a:ext uri="{FF2B5EF4-FFF2-40B4-BE49-F238E27FC236}">
                    <a16:creationId xmlns:a16="http://schemas.microsoft.com/office/drawing/2014/main" id="{69050D22-4724-40E4-99EF-F869486D8C60}"/>
                  </a:ext>
                </a:extLst>
              </p:cNvPr>
              <p:cNvSpPr/>
              <p:nvPr/>
            </p:nvSpPr>
            <p:spPr>
              <a:xfrm>
                <a:off x="3854488" y="4265472"/>
                <a:ext cx="215378" cy="313215"/>
              </a:xfrm>
              <a:custGeom>
                <a:avLst/>
                <a:gdLst/>
                <a:ahLst/>
                <a:cxnLst/>
                <a:rect l="l" t="t" r="r" b="b"/>
                <a:pathLst>
                  <a:path w="10657" h="15498" extrusionOk="0">
                    <a:moveTo>
                      <a:pt x="3512" y="1"/>
                    </a:moveTo>
                    <a:cubicBezTo>
                      <a:pt x="3167" y="1"/>
                      <a:pt x="2883" y="285"/>
                      <a:pt x="2883" y="650"/>
                    </a:cubicBezTo>
                    <a:lnTo>
                      <a:pt x="2883" y="8952"/>
                    </a:lnTo>
                    <a:lnTo>
                      <a:pt x="813" y="8952"/>
                    </a:lnTo>
                    <a:cubicBezTo>
                      <a:pt x="305" y="8952"/>
                      <a:pt x="1" y="9520"/>
                      <a:pt x="305" y="9946"/>
                    </a:cubicBezTo>
                    <a:lnTo>
                      <a:pt x="4811" y="15224"/>
                    </a:lnTo>
                    <a:cubicBezTo>
                      <a:pt x="4933" y="15406"/>
                      <a:pt x="5131" y="15498"/>
                      <a:pt x="5329" y="15498"/>
                    </a:cubicBezTo>
                    <a:cubicBezTo>
                      <a:pt x="5527" y="15498"/>
                      <a:pt x="5725" y="15406"/>
                      <a:pt x="5846" y="15224"/>
                    </a:cubicBezTo>
                    <a:lnTo>
                      <a:pt x="10373" y="9946"/>
                    </a:lnTo>
                    <a:cubicBezTo>
                      <a:pt x="10657" y="9520"/>
                      <a:pt x="10352" y="8952"/>
                      <a:pt x="9845" y="8952"/>
                    </a:cubicBezTo>
                    <a:lnTo>
                      <a:pt x="7775" y="8952"/>
                    </a:lnTo>
                    <a:lnTo>
                      <a:pt x="7775" y="650"/>
                    </a:lnTo>
                    <a:cubicBezTo>
                      <a:pt x="7775" y="285"/>
                      <a:pt x="7490" y="1"/>
                      <a:pt x="71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533;p69">
                <a:extLst>
                  <a:ext uri="{FF2B5EF4-FFF2-40B4-BE49-F238E27FC236}">
                    <a16:creationId xmlns:a16="http://schemas.microsoft.com/office/drawing/2014/main" id="{1734E6FF-B6F5-4D49-A1C1-114EA132D4F9}"/>
                  </a:ext>
                </a:extLst>
              </p:cNvPr>
              <p:cNvSpPr/>
              <p:nvPr/>
            </p:nvSpPr>
            <p:spPr>
              <a:xfrm>
                <a:off x="3738402" y="4167029"/>
                <a:ext cx="437708" cy="253534"/>
              </a:xfrm>
              <a:custGeom>
                <a:avLst/>
                <a:gdLst/>
                <a:ahLst/>
                <a:cxnLst/>
                <a:rect l="l" t="t" r="r" b="b"/>
                <a:pathLst>
                  <a:path w="21658" h="12545" extrusionOk="0">
                    <a:moveTo>
                      <a:pt x="10839" y="0"/>
                    </a:moveTo>
                    <a:cubicBezTo>
                      <a:pt x="10271" y="0"/>
                      <a:pt x="9743" y="102"/>
                      <a:pt x="9256" y="284"/>
                    </a:cubicBezTo>
                    <a:cubicBezTo>
                      <a:pt x="8119" y="711"/>
                      <a:pt x="7206" y="1583"/>
                      <a:pt x="6719" y="2700"/>
                    </a:cubicBezTo>
                    <a:cubicBezTo>
                      <a:pt x="6313" y="2497"/>
                      <a:pt x="5866" y="2395"/>
                      <a:pt x="5420" y="2395"/>
                    </a:cubicBezTo>
                    <a:cubicBezTo>
                      <a:pt x="4649" y="2395"/>
                      <a:pt x="3958" y="2679"/>
                      <a:pt x="3431" y="3146"/>
                    </a:cubicBezTo>
                    <a:cubicBezTo>
                      <a:pt x="3167" y="3370"/>
                      <a:pt x="2944" y="3654"/>
                      <a:pt x="2761" y="3979"/>
                    </a:cubicBezTo>
                    <a:cubicBezTo>
                      <a:pt x="2497" y="4445"/>
                      <a:pt x="2355" y="5014"/>
                      <a:pt x="2396" y="5602"/>
                    </a:cubicBezTo>
                    <a:cubicBezTo>
                      <a:pt x="1137" y="6049"/>
                      <a:pt x="203" y="7186"/>
                      <a:pt x="41" y="8566"/>
                    </a:cubicBezTo>
                    <a:cubicBezTo>
                      <a:pt x="21" y="8708"/>
                      <a:pt x="0" y="8850"/>
                      <a:pt x="0" y="8992"/>
                    </a:cubicBezTo>
                    <a:cubicBezTo>
                      <a:pt x="0" y="10961"/>
                      <a:pt x="1604" y="12544"/>
                      <a:pt x="3573" y="12544"/>
                    </a:cubicBezTo>
                    <a:lnTo>
                      <a:pt x="7368" y="12544"/>
                    </a:lnTo>
                    <a:lnTo>
                      <a:pt x="7368" y="5521"/>
                    </a:lnTo>
                    <a:cubicBezTo>
                      <a:pt x="7368" y="4466"/>
                      <a:pt x="8221" y="3613"/>
                      <a:pt x="9256" y="3613"/>
                    </a:cubicBezTo>
                    <a:lnTo>
                      <a:pt x="12889" y="3613"/>
                    </a:lnTo>
                    <a:cubicBezTo>
                      <a:pt x="13397" y="3613"/>
                      <a:pt x="13864" y="3816"/>
                      <a:pt x="14229" y="4161"/>
                    </a:cubicBezTo>
                    <a:cubicBezTo>
                      <a:pt x="14594" y="4527"/>
                      <a:pt x="14797" y="5014"/>
                      <a:pt x="14797" y="5521"/>
                    </a:cubicBezTo>
                    <a:lnTo>
                      <a:pt x="14797" y="12544"/>
                    </a:lnTo>
                    <a:lnTo>
                      <a:pt x="18086" y="12544"/>
                    </a:lnTo>
                    <a:cubicBezTo>
                      <a:pt x="20054" y="12544"/>
                      <a:pt x="21658" y="10961"/>
                      <a:pt x="21658" y="8992"/>
                    </a:cubicBezTo>
                    <a:cubicBezTo>
                      <a:pt x="21658" y="8850"/>
                      <a:pt x="21658" y="8708"/>
                      <a:pt x="21638" y="8566"/>
                    </a:cubicBezTo>
                    <a:cubicBezTo>
                      <a:pt x="21475" y="7186"/>
                      <a:pt x="20521" y="6049"/>
                      <a:pt x="19263" y="5602"/>
                    </a:cubicBezTo>
                    <a:cubicBezTo>
                      <a:pt x="19303" y="5014"/>
                      <a:pt x="19161" y="4466"/>
                      <a:pt x="18898" y="3979"/>
                    </a:cubicBezTo>
                    <a:cubicBezTo>
                      <a:pt x="18390" y="3045"/>
                      <a:pt x="17395" y="2395"/>
                      <a:pt x="16259" y="2395"/>
                    </a:cubicBezTo>
                    <a:cubicBezTo>
                      <a:pt x="15792" y="2395"/>
                      <a:pt x="15345" y="2497"/>
                      <a:pt x="14960" y="2700"/>
                    </a:cubicBezTo>
                    <a:cubicBezTo>
                      <a:pt x="14797" y="2314"/>
                      <a:pt x="14594" y="1989"/>
                      <a:pt x="14331" y="1665"/>
                    </a:cubicBezTo>
                    <a:cubicBezTo>
                      <a:pt x="13519" y="650"/>
                      <a:pt x="12260" y="0"/>
                      <a:pt x="1083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8" name="Google Shape;1412;p53">
            <a:extLst>
              <a:ext uri="{FF2B5EF4-FFF2-40B4-BE49-F238E27FC236}">
                <a16:creationId xmlns:a16="http://schemas.microsoft.com/office/drawing/2014/main" id="{AD30DBB3-0CA5-4817-B3BA-F48679DB7CCB}"/>
              </a:ext>
            </a:extLst>
          </p:cNvPr>
          <p:cNvSpPr txBox="1"/>
          <p:nvPr/>
        </p:nvSpPr>
        <p:spPr>
          <a:xfrm>
            <a:off x="6147195" y="799516"/>
            <a:ext cx="1450965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Api Remota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1" name="Google Shape;1422;p53">
            <a:extLst>
              <a:ext uri="{FF2B5EF4-FFF2-40B4-BE49-F238E27FC236}">
                <a16:creationId xmlns:a16="http://schemas.microsoft.com/office/drawing/2014/main" id="{A607C574-F869-44EC-B8A1-8995E50197B4}"/>
              </a:ext>
            </a:extLst>
          </p:cNvPr>
          <p:cNvSpPr/>
          <p:nvPr/>
        </p:nvSpPr>
        <p:spPr>
          <a:xfrm rot="7861018">
            <a:off x="6597752" y="1809484"/>
            <a:ext cx="262861" cy="310106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622;p39">
            <a:extLst>
              <a:ext uri="{FF2B5EF4-FFF2-40B4-BE49-F238E27FC236}">
                <a16:creationId xmlns:a16="http://schemas.microsoft.com/office/drawing/2014/main" id="{D3C105C2-F82F-4732-8406-D32A0B51A0D5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TEMPS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4"/>
          <p:cNvSpPr txBox="1">
            <a:spLocks noGrp="1"/>
          </p:cNvSpPr>
          <p:nvPr>
            <p:ph type="title"/>
          </p:nvPr>
        </p:nvSpPr>
        <p:spPr>
          <a:xfrm>
            <a:off x="1296600" y="2960993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OPENDATA EUSKADI</a:t>
            </a:r>
            <a:endParaRPr dirty="0"/>
          </a:p>
        </p:txBody>
      </p:sp>
      <p:sp>
        <p:nvSpPr>
          <p:cNvPr id="901" name="Google Shape;901;p44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Origen de los datos</a:t>
            </a:r>
            <a:endParaRPr dirty="0"/>
          </a:p>
        </p:txBody>
      </p:sp>
      <p:sp>
        <p:nvSpPr>
          <p:cNvPr id="938" name="Google Shape;938;p4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temps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939" name="Google Shape;939;p44"/>
          <p:cNvSpPr/>
          <p:nvPr/>
        </p:nvSpPr>
        <p:spPr>
          <a:xfrm rot="7198710">
            <a:off x="7805611" y="1453101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0" name="Google Shape;940;p44"/>
          <p:cNvGrpSpPr/>
          <p:nvPr/>
        </p:nvGrpSpPr>
        <p:grpSpPr>
          <a:xfrm>
            <a:off x="753963" y="1568891"/>
            <a:ext cx="858975" cy="300968"/>
            <a:chOff x="2271950" y="2722775"/>
            <a:chExt cx="575875" cy="201775"/>
          </a:xfrm>
        </p:grpSpPr>
        <p:sp>
          <p:nvSpPr>
            <p:cNvPr id="941" name="Google Shape;941;p44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4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4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4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4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946;p44"/>
          <p:cNvGrpSpPr/>
          <p:nvPr/>
        </p:nvGrpSpPr>
        <p:grpSpPr>
          <a:xfrm>
            <a:off x="7446888" y="4050024"/>
            <a:ext cx="953591" cy="334099"/>
            <a:chOff x="2271950" y="2722775"/>
            <a:chExt cx="575875" cy="201775"/>
          </a:xfrm>
        </p:grpSpPr>
        <p:sp>
          <p:nvSpPr>
            <p:cNvPr id="947" name="Google Shape;947;p44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4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4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4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4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2" name="Google Shape;952;p44"/>
          <p:cNvSpPr/>
          <p:nvPr/>
        </p:nvSpPr>
        <p:spPr>
          <a:xfrm>
            <a:off x="7435413" y="12637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44"/>
          <p:cNvSpPr/>
          <p:nvPr/>
        </p:nvSpPr>
        <p:spPr>
          <a:xfrm>
            <a:off x="706050" y="244052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44"/>
          <p:cNvSpPr/>
          <p:nvPr/>
        </p:nvSpPr>
        <p:spPr>
          <a:xfrm>
            <a:off x="8124513" y="259905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44"/>
          <p:cNvSpPr/>
          <p:nvPr/>
        </p:nvSpPr>
        <p:spPr>
          <a:xfrm>
            <a:off x="7899000" y="305821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44"/>
          <p:cNvSpPr/>
          <p:nvPr/>
        </p:nvSpPr>
        <p:spPr>
          <a:xfrm>
            <a:off x="8264738" y="37527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44"/>
          <p:cNvSpPr/>
          <p:nvPr/>
        </p:nvSpPr>
        <p:spPr>
          <a:xfrm>
            <a:off x="715522" y="3166040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44"/>
          <p:cNvSpPr/>
          <p:nvPr/>
        </p:nvSpPr>
        <p:spPr>
          <a:xfrm>
            <a:off x="7855677" y="7630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44"/>
          <p:cNvSpPr/>
          <p:nvPr/>
        </p:nvSpPr>
        <p:spPr>
          <a:xfrm>
            <a:off x="1336614" y="414007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44"/>
          <p:cNvSpPr/>
          <p:nvPr/>
        </p:nvSpPr>
        <p:spPr>
          <a:xfrm rot="-1685758">
            <a:off x="1455528" y="22900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4"/>
          <p:cNvSpPr/>
          <p:nvPr/>
        </p:nvSpPr>
        <p:spPr>
          <a:xfrm>
            <a:off x="6994438" y="7489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4"/>
          <p:cNvSpPr/>
          <p:nvPr/>
        </p:nvSpPr>
        <p:spPr>
          <a:xfrm rot="-1685758">
            <a:off x="4929228" y="19626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44"/>
          <p:cNvSpPr/>
          <p:nvPr/>
        </p:nvSpPr>
        <p:spPr>
          <a:xfrm>
            <a:off x="4675312" y="8158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4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44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44">
            <a:hlinkClick r:id="" action="ppaction://noaction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67" name="Google Shape;967;p44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 algn="ctr"/>
            <a:r>
              <a:rPr lang="es-E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Análisis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68" name="Google Shape;968;p44">
            <a:hlinkClick r:id="rId3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CONTACTos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969" name="Google Shape;969;p4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970" name="Google Shape;970;p4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9" name="Google Shape;979;p44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78219E99-8F3C-4E48-B9A6-9FCE9A3A96DE}"/>
              </a:ext>
            </a:extLst>
          </p:cNvPr>
          <p:cNvGrpSpPr/>
          <p:nvPr/>
        </p:nvGrpSpPr>
        <p:grpSpPr>
          <a:xfrm>
            <a:off x="1973578" y="1997356"/>
            <a:ext cx="876544" cy="876452"/>
            <a:chOff x="1999421" y="1364599"/>
            <a:chExt cx="876544" cy="876452"/>
          </a:xfrm>
        </p:grpSpPr>
        <p:sp>
          <p:nvSpPr>
            <p:cNvPr id="903" name="Google Shape;903;p44"/>
            <p:cNvSpPr/>
            <p:nvPr/>
          </p:nvSpPr>
          <p:spPr>
            <a:xfrm>
              <a:off x="1999421" y="1364599"/>
              <a:ext cx="876544" cy="876452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" name="Imagen 4" descr="Icono&#10;&#10;Descripción generada automáticamente">
              <a:extLst>
                <a:ext uri="{FF2B5EF4-FFF2-40B4-BE49-F238E27FC236}">
                  <a16:creationId xmlns:a16="http://schemas.microsoft.com/office/drawing/2014/main" id="{6FCC7EA7-3A8A-4F17-A2BE-6952B29256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061" b="27184"/>
            <a:stretch/>
          </p:blipFill>
          <p:spPr>
            <a:xfrm>
              <a:off x="1999421" y="1556116"/>
              <a:ext cx="876544" cy="471184"/>
            </a:xfrm>
            <a:prstGeom prst="rect">
              <a:avLst/>
            </a:prstGeom>
          </p:spPr>
        </p:pic>
      </p:grpSp>
      <p:cxnSp>
        <p:nvCxnSpPr>
          <p:cNvPr id="99" name="Google Shape;905;p44">
            <a:extLst>
              <a:ext uri="{FF2B5EF4-FFF2-40B4-BE49-F238E27FC236}">
                <a16:creationId xmlns:a16="http://schemas.microsoft.com/office/drawing/2014/main" id="{B1439115-CB22-4AC1-A8B0-343A0A02AB31}"/>
              </a:ext>
            </a:extLst>
          </p:cNvPr>
          <p:cNvCxnSpPr>
            <a:cxnSpLocks/>
          </p:cNvCxnSpPr>
          <p:nvPr/>
        </p:nvCxnSpPr>
        <p:spPr>
          <a:xfrm>
            <a:off x="3691524" y="1336873"/>
            <a:ext cx="0" cy="30811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" name="Imagen 16">
            <a:extLst>
              <a:ext uri="{FF2B5EF4-FFF2-40B4-BE49-F238E27FC236}">
                <a16:creationId xmlns:a16="http://schemas.microsoft.com/office/drawing/2014/main" id="{784826FE-59EA-42D4-B197-0754BDD02B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8940" y="1406567"/>
            <a:ext cx="3797177" cy="29097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372</Words>
  <Application>Microsoft Office PowerPoint</Application>
  <PresentationFormat>Presentación en pantalla (16:9)</PresentationFormat>
  <Paragraphs>117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Arimo</vt:lpstr>
      <vt:lpstr>Wingdings</vt:lpstr>
      <vt:lpstr>Anaheim</vt:lpstr>
      <vt:lpstr>Bebas Neue</vt:lpstr>
      <vt:lpstr>Data Analysis for Business by Slidesgo</vt:lpstr>
      <vt:lpstr>PROYECTO</vt:lpstr>
      <vt:lpstr>Introducción</vt:lpstr>
      <vt:lpstr>Extras implentados</vt:lpstr>
      <vt:lpstr>FUTURAS implentACIONES</vt:lpstr>
      <vt:lpstr>Estilos empleados</vt:lpstr>
      <vt:lpstr>Librerías utilizadas</vt:lpstr>
      <vt:lpstr>96%</vt:lpstr>
      <vt:lpstr>Gestion del backend</vt:lpstr>
      <vt:lpstr>OPENDATA EUSKADI</vt:lpstr>
      <vt:lpstr>OpenWeatherMap</vt:lpstr>
      <vt:lpstr>¿Con qué se ha realizado?</vt:lpstr>
      <vt:lpstr>PROBLEMas</vt:lpstr>
      <vt:lpstr>Conclusión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</dc:title>
  <dc:creator>Yaiza Etxaniz</dc:creator>
  <cp:lastModifiedBy>eneritz etxaniz dominguez</cp:lastModifiedBy>
  <cp:revision>57</cp:revision>
  <dcterms:modified xsi:type="dcterms:W3CDTF">2022-02-06T12:59:59Z</dcterms:modified>
</cp:coreProperties>
</file>