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oppins" charset="1" panose="00000500000000000000"/>
      <p:regular r:id="rId15"/>
    </p:embeddedFont>
    <p:embeddedFont>
      <p:font typeface="Roboto Bold" charset="1" panose="02000000000000000000"/>
      <p:regular r:id="rId16"/>
    </p:embeddedFont>
    <p:embeddedFont>
      <p:font typeface="Roboto" charset="1" panose="02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25370" y="7136935"/>
            <a:ext cx="3582664" cy="3266194"/>
            <a:chOff x="0" y="0"/>
            <a:chExt cx="1077844" cy="9826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77844" cy="982634"/>
            </a:xfrm>
            <a:custGeom>
              <a:avLst/>
              <a:gdLst/>
              <a:ahLst/>
              <a:cxnLst/>
              <a:rect r="r" b="b" t="t" l="l"/>
              <a:pathLst>
                <a:path h="982634" w="1077844">
                  <a:moveTo>
                    <a:pt x="0" y="0"/>
                  </a:moveTo>
                  <a:lnTo>
                    <a:pt x="1077844" y="0"/>
                  </a:lnTo>
                  <a:lnTo>
                    <a:pt x="1077844" y="982634"/>
                  </a:lnTo>
                  <a:lnTo>
                    <a:pt x="0" y="982634"/>
                  </a:lnTo>
                  <a:close/>
                </a:path>
              </a:pathLst>
            </a:custGeom>
            <a:solidFill>
              <a:srgbClr val="20202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77844" cy="10207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400000">
            <a:off x="-2544189" y="2688154"/>
            <a:ext cx="10040128" cy="4350806"/>
          </a:xfrm>
          <a:custGeom>
            <a:avLst/>
            <a:gdLst/>
            <a:ahLst/>
            <a:cxnLst/>
            <a:rect r="r" b="b" t="t" l="l"/>
            <a:pathLst>
              <a:path h="4350806" w="10040128">
                <a:moveTo>
                  <a:pt x="0" y="0"/>
                </a:moveTo>
                <a:lnTo>
                  <a:pt x="10040128" y="0"/>
                </a:lnTo>
                <a:lnTo>
                  <a:pt x="10040128" y="4350806"/>
                </a:lnTo>
                <a:lnTo>
                  <a:pt x="0" y="43508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4821" r="0" b="-949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515245" y="-156507"/>
            <a:ext cx="6991788" cy="9916303"/>
            <a:chOff x="0" y="0"/>
            <a:chExt cx="1841458" cy="26117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41459" cy="2611701"/>
            </a:xfrm>
            <a:custGeom>
              <a:avLst/>
              <a:gdLst/>
              <a:ahLst/>
              <a:cxnLst/>
              <a:rect r="r" b="b" t="t" l="l"/>
              <a:pathLst>
                <a:path h="2611701" w="1841459">
                  <a:moveTo>
                    <a:pt x="0" y="0"/>
                  </a:moveTo>
                  <a:lnTo>
                    <a:pt x="1841459" y="0"/>
                  </a:lnTo>
                  <a:lnTo>
                    <a:pt x="1841459" y="2611701"/>
                  </a:lnTo>
                  <a:lnTo>
                    <a:pt x="0" y="2611701"/>
                  </a:lnTo>
                  <a:close/>
                </a:path>
              </a:pathLst>
            </a:custGeom>
            <a:solidFill>
              <a:srgbClr val="EBE2D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841458" cy="26498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9" id="9"/>
          <p:cNvSpPr/>
          <p:nvPr/>
        </p:nvSpPr>
        <p:spPr>
          <a:xfrm>
            <a:off x="1308766" y="4572581"/>
            <a:ext cx="5517638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0" id="10"/>
          <p:cNvSpPr txBox="true"/>
          <p:nvPr/>
        </p:nvSpPr>
        <p:spPr>
          <a:xfrm rot="0">
            <a:off x="1308766" y="4797693"/>
            <a:ext cx="6359969" cy="5670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2"/>
              </a:lnSpc>
            </a:pPr>
            <a:r>
              <a:rPr lang="en-US" sz="3173" spc="52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Nathan Chupin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8766" y="2441040"/>
            <a:ext cx="4478457" cy="1867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82"/>
              </a:lnSpc>
            </a:pPr>
            <a:r>
              <a:rPr lang="en-US" sz="638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PORTFOLIO </a:t>
            </a:r>
          </a:p>
          <a:p>
            <a:pPr algn="l">
              <a:lnSpc>
                <a:spcPts val="7282"/>
              </a:lnSpc>
            </a:pPr>
            <a:r>
              <a:rPr lang="en-US" sz="638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ORAL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08766" y="8097795"/>
            <a:ext cx="2334218" cy="833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75"/>
              </a:lnSpc>
            </a:pPr>
            <a:r>
              <a:rPr lang="en-US" sz="5592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2025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-613915">
            <a:off x="10720747" y="2244254"/>
            <a:ext cx="5281069" cy="5278329"/>
          </a:xfrm>
          <a:custGeom>
            <a:avLst/>
            <a:gdLst/>
            <a:ahLst/>
            <a:cxnLst/>
            <a:rect r="r" b="b" t="t" l="l"/>
            <a:pathLst>
              <a:path h="5278329" w="5281069">
                <a:moveTo>
                  <a:pt x="0" y="0"/>
                </a:moveTo>
                <a:lnTo>
                  <a:pt x="5281069" y="0"/>
                </a:lnTo>
                <a:lnTo>
                  <a:pt x="5281069" y="5278329"/>
                </a:lnTo>
                <a:lnTo>
                  <a:pt x="0" y="52783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729" t="-67157" r="-14860" b="-50894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37111" y="5864846"/>
            <a:ext cx="4720854" cy="3145269"/>
          </a:xfrm>
          <a:custGeom>
            <a:avLst/>
            <a:gdLst/>
            <a:ahLst/>
            <a:cxnLst/>
            <a:rect r="r" b="b" t="t" l="l"/>
            <a:pathLst>
              <a:path h="3145269" w="4720854">
                <a:moveTo>
                  <a:pt x="0" y="0"/>
                </a:moveTo>
                <a:lnTo>
                  <a:pt x="4720855" y="0"/>
                </a:lnTo>
                <a:lnTo>
                  <a:pt x="4720855" y="3145269"/>
                </a:lnTo>
                <a:lnTo>
                  <a:pt x="0" y="31452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495437" y="2564005"/>
            <a:ext cx="4362529" cy="2767441"/>
          </a:xfrm>
          <a:custGeom>
            <a:avLst/>
            <a:gdLst/>
            <a:ahLst/>
            <a:cxnLst/>
            <a:rect r="r" b="b" t="t" l="l"/>
            <a:pathLst>
              <a:path h="2767441" w="4362529">
                <a:moveTo>
                  <a:pt x="0" y="0"/>
                </a:moveTo>
                <a:lnTo>
                  <a:pt x="4362529" y="0"/>
                </a:lnTo>
                <a:lnTo>
                  <a:pt x="4362529" y="2767441"/>
                </a:lnTo>
                <a:lnTo>
                  <a:pt x="0" y="27674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59" r="0" b="-385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288675" y="29038"/>
            <a:ext cx="1999325" cy="1999325"/>
          </a:xfrm>
          <a:custGeom>
            <a:avLst/>
            <a:gdLst/>
            <a:ahLst/>
            <a:cxnLst/>
            <a:rect r="r" b="b" t="t" l="l"/>
            <a:pathLst>
              <a:path h="1999325" w="1999325">
                <a:moveTo>
                  <a:pt x="0" y="0"/>
                </a:moveTo>
                <a:lnTo>
                  <a:pt x="1999325" y="0"/>
                </a:lnTo>
                <a:lnTo>
                  <a:pt x="1999325" y="1999324"/>
                </a:lnTo>
                <a:lnTo>
                  <a:pt x="0" y="19993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4771" y="1057275"/>
            <a:ext cx="4165402" cy="944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95"/>
              </a:lnSpc>
              <a:spcBef>
                <a:spcPct val="0"/>
              </a:spcBef>
            </a:pPr>
            <a:r>
              <a:rPr lang="en-US" b="true" sz="63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PARCOURS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7593" y="2684711"/>
            <a:ext cx="9587262" cy="3017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8"/>
              </a:lnSpc>
            </a:pPr>
            <a:r>
              <a:rPr lang="en-US" sz="3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Lycée les Pannevelles (Provins 77):</a:t>
            </a:r>
          </a:p>
          <a:p>
            <a:pPr algn="l">
              <a:lnSpc>
                <a:spcPts val="4778"/>
              </a:lnSpc>
            </a:pPr>
            <a:r>
              <a:rPr lang="en-US" sz="3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BAC Générale et technologique</a:t>
            </a:r>
          </a:p>
          <a:p>
            <a:pPr algn="l">
              <a:lnSpc>
                <a:spcPts val="4778"/>
              </a:lnSpc>
            </a:pPr>
            <a:r>
              <a:rPr lang="en-US" sz="3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-1ere physique</a:t>
            </a:r>
          </a:p>
          <a:p>
            <a:pPr algn="l">
              <a:lnSpc>
                <a:spcPts val="4778"/>
              </a:lnSpc>
            </a:pPr>
            <a:r>
              <a:rPr lang="en-US" sz="3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-</a:t>
            </a:r>
            <a:r>
              <a:rPr lang="en-US" sz="3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spécialité: Mathématiques et NSI </a:t>
            </a:r>
          </a:p>
          <a:p>
            <a:pPr algn="l">
              <a:lnSpc>
                <a:spcPts val="4778"/>
              </a:lnSpc>
            </a:pPr>
            <a:r>
              <a:rPr lang="en-US" sz="3185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7698" y="5883896"/>
            <a:ext cx="8358591" cy="1980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88"/>
              </a:lnSpc>
            </a:pPr>
            <a:r>
              <a:rPr lang="en-US" sz="420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Choix parcoursup:</a:t>
            </a:r>
            <a:r>
              <a:rPr lang="en-US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ctr">
              <a:lnSpc>
                <a:spcPts val="3648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Licence informatique</a:t>
            </a:r>
          </a:p>
          <a:p>
            <a:pPr algn="ctr">
              <a:lnSpc>
                <a:spcPts val="3648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BUT INFO</a:t>
            </a:r>
          </a:p>
          <a:p>
            <a:pPr algn="ctr">
              <a:lnSpc>
                <a:spcPts val="3648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BUT MMI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61341" y="794751"/>
            <a:ext cx="4348749" cy="4348749"/>
          </a:xfrm>
          <a:custGeom>
            <a:avLst/>
            <a:gdLst/>
            <a:ahLst/>
            <a:cxnLst/>
            <a:rect r="r" b="b" t="t" l="l"/>
            <a:pathLst>
              <a:path h="4348749" w="4348749">
                <a:moveTo>
                  <a:pt x="0" y="0"/>
                </a:moveTo>
                <a:lnTo>
                  <a:pt x="4348750" y="0"/>
                </a:lnTo>
                <a:lnTo>
                  <a:pt x="4348750" y="4348749"/>
                </a:lnTo>
                <a:lnTo>
                  <a:pt x="0" y="43487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34739" y="6236949"/>
            <a:ext cx="3047944" cy="3047944"/>
          </a:xfrm>
          <a:custGeom>
            <a:avLst/>
            <a:gdLst/>
            <a:ahLst/>
            <a:cxnLst/>
            <a:rect r="r" b="b" t="t" l="l"/>
            <a:pathLst>
              <a:path h="3047944" w="3047944">
                <a:moveTo>
                  <a:pt x="0" y="0"/>
                </a:moveTo>
                <a:lnTo>
                  <a:pt x="3047945" y="0"/>
                </a:lnTo>
                <a:lnTo>
                  <a:pt x="3047945" y="3047945"/>
                </a:lnTo>
                <a:lnTo>
                  <a:pt x="0" y="304794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104655" y="7282696"/>
            <a:ext cx="3512185" cy="1975604"/>
          </a:xfrm>
          <a:custGeom>
            <a:avLst/>
            <a:gdLst/>
            <a:ahLst/>
            <a:cxnLst/>
            <a:rect r="r" b="b" t="t" l="l"/>
            <a:pathLst>
              <a:path h="1975604" w="3512185">
                <a:moveTo>
                  <a:pt x="0" y="0"/>
                </a:moveTo>
                <a:lnTo>
                  <a:pt x="3512185" y="0"/>
                </a:lnTo>
                <a:lnTo>
                  <a:pt x="3512185" y="1975604"/>
                </a:lnTo>
                <a:lnTo>
                  <a:pt x="0" y="1975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791491" y="241845"/>
            <a:ext cx="6810183" cy="944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2"/>
              </a:lnSpc>
              <a:spcBef>
                <a:spcPct val="0"/>
              </a:spcBef>
            </a:pPr>
            <a:r>
              <a:rPr lang="en-US" b="true" sz="638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Pourquoi la MMI 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3563" y="2134071"/>
            <a:ext cx="10285487" cy="304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Second choix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domaine de l’informatique (développeur full stack ):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Programmation &amp; Développement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Application, Web</a:t>
            </a:r>
          </a:p>
          <a:p>
            <a:pPr algn="l" marL="690881" indent="-345440" lvl="1">
              <a:lnSpc>
                <a:spcPts val="48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3D Blender modélisation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7031" y="1407828"/>
            <a:ext cx="8349762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Raison: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7031" y="5638656"/>
            <a:ext cx="8349762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Compétences initiales 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2803" y="3872581"/>
            <a:ext cx="3887477" cy="2271972"/>
          </a:xfrm>
          <a:custGeom>
            <a:avLst/>
            <a:gdLst/>
            <a:ahLst/>
            <a:cxnLst/>
            <a:rect r="r" b="b" t="t" l="l"/>
            <a:pathLst>
              <a:path h="2271972" w="3887477">
                <a:moveTo>
                  <a:pt x="0" y="0"/>
                </a:moveTo>
                <a:lnTo>
                  <a:pt x="3887476" y="0"/>
                </a:lnTo>
                <a:lnTo>
                  <a:pt x="3887476" y="2271972"/>
                </a:lnTo>
                <a:lnTo>
                  <a:pt x="0" y="2271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1248" t="-86262" r="-90908" b="-8771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72110" y="1007536"/>
            <a:ext cx="5741457" cy="3167767"/>
          </a:xfrm>
          <a:custGeom>
            <a:avLst/>
            <a:gdLst/>
            <a:ahLst/>
            <a:cxnLst/>
            <a:rect r="r" b="b" t="t" l="l"/>
            <a:pathLst>
              <a:path h="3167767" w="5741457">
                <a:moveTo>
                  <a:pt x="0" y="0"/>
                </a:moveTo>
                <a:lnTo>
                  <a:pt x="5741457" y="0"/>
                </a:lnTo>
                <a:lnTo>
                  <a:pt x="5741457" y="3167768"/>
                </a:lnTo>
                <a:lnTo>
                  <a:pt x="0" y="31677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482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60469" y="4327704"/>
            <a:ext cx="4834740" cy="2716408"/>
          </a:xfrm>
          <a:custGeom>
            <a:avLst/>
            <a:gdLst/>
            <a:ahLst/>
            <a:cxnLst/>
            <a:rect r="r" b="b" t="t" l="l"/>
            <a:pathLst>
              <a:path h="2716408" w="4834740">
                <a:moveTo>
                  <a:pt x="0" y="0"/>
                </a:moveTo>
                <a:lnTo>
                  <a:pt x="4834740" y="0"/>
                </a:lnTo>
                <a:lnTo>
                  <a:pt x="4834740" y="2716408"/>
                </a:lnTo>
                <a:lnTo>
                  <a:pt x="0" y="271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8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44295" y="6972886"/>
            <a:ext cx="2025149" cy="1615056"/>
          </a:xfrm>
          <a:custGeom>
            <a:avLst/>
            <a:gdLst/>
            <a:ahLst/>
            <a:cxnLst/>
            <a:rect r="r" b="b" t="t" l="l"/>
            <a:pathLst>
              <a:path h="1615056" w="2025149">
                <a:moveTo>
                  <a:pt x="0" y="0"/>
                </a:moveTo>
                <a:lnTo>
                  <a:pt x="2025149" y="0"/>
                </a:lnTo>
                <a:lnTo>
                  <a:pt x="2025149" y="1615057"/>
                </a:lnTo>
                <a:lnTo>
                  <a:pt x="0" y="16150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6999" y="6972886"/>
            <a:ext cx="2959542" cy="1598153"/>
          </a:xfrm>
          <a:custGeom>
            <a:avLst/>
            <a:gdLst/>
            <a:ahLst/>
            <a:cxnLst/>
            <a:rect r="r" b="b" t="t" l="l"/>
            <a:pathLst>
              <a:path h="1598153" w="2959542">
                <a:moveTo>
                  <a:pt x="0" y="0"/>
                </a:moveTo>
                <a:lnTo>
                  <a:pt x="2959542" y="0"/>
                </a:lnTo>
                <a:lnTo>
                  <a:pt x="2959542" y="1598153"/>
                </a:lnTo>
                <a:lnTo>
                  <a:pt x="0" y="15981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60873" y="6972886"/>
            <a:ext cx="1615056" cy="1615056"/>
          </a:xfrm>
          <a:custGeom>
            <a:avLst/>
            <a:gdLst/>
            <a:ahLst/>
            <a:cxnLst/>
            <a:rect r="r" b="b" t="t" l="l"/>
            <a:pathLst>
              <a:path h="1615056" w="1615056">
                <a:moveTo>
                  <a:pt x="0" y="0"/>
                </a:moveTo>
                <a:lnTo>
                  <a:pt x="1615057" y="0"/>
                </a:lnTo>
                <a:lnTo>
                  <a:pt x="1615057" y="1615057"/>
                </a:lnTo>
                <a:lnTo>
                  <a:pt x="0" y="161505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23004" y="255270"/>
            <a:ext cx="6299597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200" u="sng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A/C: Produire un site Web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75009" y="3431227"/>
            <a:ext cx="5361501" cy="3040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Compréhension du langage PHP et SQL(requete PDO)</a:t>
            </a:r>
          </a:p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page dynamique + avec Java Script</a:t>
            </a:r>
          </a:p>
          <a:p>
            <a:pPr algn="ctr">
              <a:lnSpc>
                <a:spcPts val="480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09089" y="2138030"/>
            <a:ext cx="5460355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Compétence acquises: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99517" y="3817972"/>
            <a:ext cx="5953204" cy="3356677"/>
          </a:xfrm>
          <a:custGeom>
            <a:avLst/>
            <a:gdLst/>
            <a:ahLst/>
            <a:cxnLst/>
            <a:rect r="r" b="b" t="t" l="l"/>
            <a:pathLst>
              <a:path h="3356677" w="5953204">
                <a:moveTo>
                  <a:pt x="0" y="0"/>
                </a:moveTo>
                <a:lnTo>
                  <a:pt x="5953204" y="0"/>
                </a:lnTo>
                <a:lnTo>
                  <a:pt x="5953204" y="3356677"/>
                </a:lnTo>
                <a:lnTo>
                  <a:pt x="0" y="335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053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99517" y="1315207"/>
            <a:ext cx="4829067" cy="2502765"/>
          </a:xfrm>
          <a:custGeom>
            <a:avLst/>
            <a:gdLst/>
            <a:ahLst/>
            <a:cxnLst/>
            <a:rect r="r" b="b" t="t" l="l"/>
            <a:pathLst>
              <a:path h="2502765" w="4829067">
                <a:moveTo>
                  <a:pt x="0" y="0"/>
                </a:moveTo>
                <a:lnTo>
                  <a:pt x="4829066" y="0"/>
                </a:lnTo>
                <a:lnTo>
                  <a:pt x="4829066" y="2502765"/>
                </a:lnTo>
                <a:lnTo>
                  <a:pt x="0" y="25027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2812" t="-20247" r="-7333" b="-12758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439983" y="2619236"/>
            <a:ext cx="1112737" cy="1198736"/>
          </a:xfrm>
          <a:custGeom>
            <a:avLst/>
            <a:gdLst/>
            <a:ahLst/>
            <a:cxnLst/>
            <a:rect r="r" b="b" t="t" l="l"/>
            <a:pathLst>
              <a:path h="1198736" w="1112737">
                <a:moveTo>
                  <a:pt x="0" y="0"/>
                </a:moveTo>
                <a:lnTo>
                  <a:pt x="1112738" y="0"/>
                </a:lnTo>
                <a:lnTo>
                  <a:pt x="1112738" y="1198736"/>
                </a:lnTo>
                <a:lnTo>
                  <a:pt x="0" y="11987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462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3883" y="336789"/>
            <a:ext cx="9779428" cy="691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b="true" sz="383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A/C: Auditer une communication numérique 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6977067" y="1989353"/>
            <a:ext cx="4622450" cy="2595914"/>
          </a:xfrm>
          <a:custGeom>
            <a:avLst/>
            <a:gdLst/>
            <a:ahLst/>
            <a:cxnLst/>
            <a:rect r="r" b="b" t="t" l="l"/>
            <a:pathLst>
              <a:path h="2595914" w="4622450">
                <a:moveTo>
                  <a:pt x="0" y="0"/>
                </a:moveTo>
                <a:lnTo>
                  <a:pt x="4622450" y="0"/>
                </a:lnTo>
                <a:lnTo>
                  <a:pt x="4622450" y="2595914"/>
                </a:lnTo>
                <a:lnTo>
                  <a:pt x="0" y="25959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86450" y="4669708"/>
            <a:ext cx="8722221" cy="2430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Elaboration d’un plan de modèle canva</a:t>
            </a: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Mise en place d’une strategie de communication</a:t>
            </a:r>
          </a:p>
          <a:p>
            <a:pPr algn="l">
              <a:lnSpc>
                <a:spcPts val="4800"/>
              </a:lnSpc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redaction de contenu promotionels </a:t>
            </a:r>
          </a:p>
          <a:p>
            <a:pPr algn="l">
              <a:lnSpc>
                <a:spcPts val="480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valorisation du produit auprès d’un public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0073" y="3594629"/>
            <a:ext cx="4692123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Compétences acquises :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60127" y="227629"/>
            <a:ext cx="7356474" cy="4502492"/>
          </a:xfrm>
          <a:custGeom>
            <a:avLst/>
            <a:gdLst/>
            <a:ahLst/>
            <a:cxnLst/>
            <a:rect r="r" b="b" t="t" l="l"/>
            <a:pathLst>
              <a:path h="4502492" w="7356474">
                <a:moveTo>
                  <a:pt x="0" y="0"/>
                </a:moveTo>
                <a:lnTo>
                  <a:pt x="7356474" y="0"/>
                </a:lnTo>
                <a:lnTo>
                  <a:pt x="7356474" y="4502492"/>
                </a:lnTo>
                <a:lnTo>
                  <a:pt x="0" y="4502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677" r="-1741" b="-184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91899">
            <a:off x="10754238" y="4902969"/>
            <a:ext cx="4726557" cy="4801603"/>
          </a:xfrm>
          <a:custGeom>
            <a:avLst/>
            <a:gdLst/>
            <a:ahLst/>
            <a:cxnLst/>
            <a:rect r="r" b="b" t="t" l="l"/>
            <a:pathLst>
              <a:path h="4801603" w="4726557">
                <a:moveTo>
                  <a:pt x="0" y="0"/>
                </a:moveTo>
                <a:lnTo>
                  <a:pt x="4726557" y="0"/>
                </a:lnTo>
                <a:lnTo>
                  <a:pt x="4726557" y="4801602"/>
                </a:lnTo>
                <a:lnTo>
                  <a:pt x="0" y="48016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636" t="-1977" r="-2163" b="-289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538617" y="302465"/>
            <a:ext cx="9634365" cy="1573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A/C: Produire les éléments d’une communication viselle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116705"/>
            <a:ext cx="7254363" cy="318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retouche d’images</a:t>
            </a:r>
          </a:p>
          <a:p>
            <a:pPr algn="l">
              <a:lnSpc>
                <a:spcPts val="3150"/>
              </a:lnSpc>
              <a:spcBef>
                <a:spcPct val="0"/>
              </a:spcBef>
            </a:pPr>
          </a:p>
          <a:p>
            <a:pPr algn="l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L’usage des calques et masques</a:t>
            </a:r>
          </a:p>
          <a:p>
            <a:pPr algn="l">
              <a:lnSpc>
                <a:spcPts val="3150"/>
              </a:lnSpc>
              <a:spcBef>
                <a:spcPct val="0"/>
              </a:spcBef>
            </a:pPr>
          </a:p>
          <a:p>
            <a:pPr algn="l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création de compositions visuelles</a:t>
            </a:r>
          </a:p>
          <a:p>
            <a:pPr algn="l">
              <a:lnSpc>
                <a:spcPts val="3150"/>
              </a:lnSpc>
              <a:spcBef>
                <a:spcPct val="0"/>
              </a:spcBef>
            </a:pPr>
          </a:p>
          <a:p>
            <a:pPr algn="l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L’exportation pour le web et l’impression</a:t>
            </a:r>
          </a:p>
          <a:p>
            <a:pPr algn="l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4684" y="3251575"/>
            <a:ext cx="7908823" cy="601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Compétences acquises :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183021" y="2076033"/>
            <a:ext cx="7675433" cy="5987449"/>
          </a:xfrm>
          <a:custGeom>
            <a:avLst/>
            <a:gdLst/>
            <a:ahLst/>
            <a:cxnLst/>
            <a:rect r="r" b="b" t="t" l="l"/>
            <a:pathLst>
              <a:path h="5987449" w="7675433">
                <a:moveTo>
                  <a:pt x="0" y="0"/>
                </a:moveTo>
                <a:lnTo>
                  <a:pt x="7675432" y="0"/>
                </a:lnTo>
                <a:lnTo>
                  <a:pt x="7675432" y="5987450"/>
                </a:lnTo>
                <a:lnTo>
                  <a:pt x="0" y="598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642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04602" y="895350"/>
            <a:ext cx="9312920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sz="4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A/C Production graphique (3D blender):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500262" y="3068402"/>
            <a:ext cx="4260800" cy="121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Compétences acquise :</a:t>
            </a:r>
          </a:p>
          <a:p>
            <a:pPr algn="ctr">
              <a:lnSpc>
                <a:spcPts val="480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559049" y="4055622"/>
            <a:ext cx="4143226" cy="410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manipulation des primitives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modélisation simple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gestion de la scène 3D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Les bases du rendu</a:t>
            </a:r>
          </a:p>
          <a:p>
            <a:pPr algn="l">
              <a:lnSpc>
                <a:spcPts val="3600"/>
              </a:lnSpc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52853" y="2367005"/>
            <a:ext cx="9954583" cy="4664143"/>
          </a:xfrm>
          <a:custGeom>
            <a:avLst/>
            <a:gdLst/>
            <a:ahLst/>
            <a:cxnLst/>
            <a:rect r="r" b="b" t="t" l="l"/>
            <a:pathLst>
              <a:path h="4664143" w="9954583">
                <a:moveTo>
                  <a:pt x="0" y="0"/>
                </a:moveTo>
                <a:lnTo>
                  <a:pt x="9954583" y="0"/>
                </a:lnTo>
                <a:lnTo>
                  <a:pt x="9954583" y="4664143"/>
                </a:lnTo>
                <a:lnTo>
                  <a:pt x="0" y="46641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77" r="0" b="-142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3847" y="4618273"/>
            <a:ext cx="5463778" cy="273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Conception d’interfaces web et mobile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Utilisation des composants et des styles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  <a:p>
            <a:pPr algn="l">
              <a:lnSpc>
                <a:spcPts val="3600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Prototypage et interactions</a:t>
            </a:r>
          </a:p>
          <a:p>
            <a:pPr algn="l">
              <a:lnSpc>
                <a:spcPts val="36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60887" y="3450363"/>
            <a:ext cx="5814052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Compétences acquises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895350"/>
            <a:ext cx="7805085" cy="773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  <a:spcBef>
                <a:spcPct val="0"/>
              </a:spcBef>
            </a:pPr>
            <a:r>
              <a:rPr lang="en-US" b="true" sz="420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A/C: Ergonomie et accessibilité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15202" y="3257857"/>
            <a:ext cx="7257596" cy="206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038"/>
              </a:lnSpc>
              <a:spcBef>
                <a:spcPct val="0"/>
              </a:spcBef>
            </a:pPr>
            <a:r>
              <a:rPr lang="en-US" b="true" sz="11358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Conclusion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DAGp9EugEcI</dc:identifier>
  <dcterms:modified xsi:type="dcterms:W3CDTF">2011-08-01T06:04:30Z</dcterms:modified>
  <cp:revision>1</cp:revision>
  <dc:title>PORTFOLIO oral</dc:title>
</cp:coreProperties>
</file>