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991"/>
    <a:srgbClr val="260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5331C-7472-4520-8A69-D45E047A2946}" v="5" dt="2023-08-10T04:14:24.252"/>
    <p1510:client id="{EC1F04C4-52B0-4322-8C7F-7CAE6842D347}" v="7" dt="2023-08-09T20:34:1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janny Mena" userId="516d6db14d65cd73" providerId="LiveId" clId="{0605331C-7472-4520-8A69-D45E047A2946}"/>
    <pc:docChg chg="undo custSel addSld delSld modSld sldOrd">
      <pc:chgData name="Yajanny Mena" userId="516d6db14d65cd73" providerId="LiveId" clId="{0605331C-7472-4520-8A69-D45E047A2946}" dt="2023-08-10T04:20:01.411" v="164" actId="1076"/>
      <pc:docMkLst>
        <pc:docMk/>
      </pc:docMkLst>
      <pc:sldChg chg="modSp mod">
        <pc:chgData name="Yajanny Mena" userId="516d6db14d65cd73" providerId="LiveId" clId="{0605331C-7472-4520-8A69-D45E047A2946}" dt="2023-08-09T21:41:25.743" v="0" actId="1076"/>
        <pc:sldMkLst>
          <pc:docMk/>
          <pc:sldMk cId="1109820789" sldId="256"/>
        </pc:sldMkLst>
        <pc:spChg chg="mod">
          <ac:chgData name="Yajanny Mena" userId="516d6db14d65cd73" providerId="LiveId" clId="{0605331C-7472-4520-8A69-D45E047A2946}" dt="2023-08-09T21:41:25.743" v="0" actId="1076"/>
          <ac:spMkLst>
            <pc:docMk/>
            <pc:sldMk cId="1109820789" sldId="256"/>
            <ac:spMk id="6" creationId="{80999BD9-21B6-8BB7-94CE-33C23B966923}"/>
          </ac:spMkLst>
        </pc:spChg>
      </pc:sldChg>
      <pc:sldChg chg="addSp delSp modSp mod">
        <pc:chgData name="Yajanny Mena" userId="516d6db14d65cd73" providerId="LiveId" clId="{0605331C-7472-4520-8A69-D45E047A2946}" dt="2023-08-10T04:20:01.411" v="164" actId="1076"/>
        <pc:sldMkLst>
          <pc:docMk/>
          <pc:sldMk cId="3112000613" sldId="257"/>
        </pc:sldMkLst>
        <pc:spChg chg="mod">
          <ac:chgData name="Yajanny Mena" userId="516d6db14d65cd73" providerId="LiveId" clId="{0605331C-7472-4520-8A69-D45E047A2946}" dt="2023-08-10T04:16:27.596" v="134" actId="20577"/>
          <ac:spMkLst>
            <pc:docMk/>
            <pc:sldMk cId="3112000613" sldId="257"/>
            <ac:spMk id="4" creationId="{A76A8535-B96B-B5E8-7B28-00E2A5B31463}"/>
          </ac:spMkLst>
        </pc:spChg>
        <pc:picChg chg="add mod modCrop">
          <ac:chgData name="Yajanny Mena" userId="516d6db14d65cd73" providerId="LiveId" clId="{0605331C-7472-4520-8A69-D45E047A2946}" dt="2023-08-10T04:20:01.411" v="164" actId="1076"/>
          <ac:picMkLst>
            <pc:docMk/>
            <pc:sldMk cId="3112000613" sldId="257"/>
            <ac:picMk id="6" creationId="{9DBE55D5-1F70-0519-7470-0870BF641F0A}"/>
          </ac:picMkLst>
        </pc:picChg>
        <pc:picChg chg="del">
          <ac:chgData name="Yajanny Mena" userId="516d6db14d65cd73" providerId="LiveId" clId="{0605331C-7472-4520-8A69-D45E047A2946}" dt="2023-08-10T04:19:25.823" v="155" actId="478"/>
          <ac:picMkLst>
            <pc:docMk/>
            <pc:sldMk cId="3112000613" sldId="257"/>
            <ac:picMk id="7" creationId="{99D2E353-EAF6-8292-A946-9E606D8E7C3F}"/>
          </ac:picMkLst>
        </pc:picChg>
      </pc:sldChg>
      <pc:sldChg chg="addSp delSp modSp mod">
        <pc:chgData name="Yajanny Mena" userId="516d6db14d65cd73" providerId="LiveId" clId="{0605331C-7472-4520-8A69-D45E047A2946}" dt="2023-08-10T04:19:00.514" v="154" actId="1076"/>
        <pc:sldMkLst>
          <pc:docMk/>
          <pc:sldMk cId="437817207" sldId="259"/>
        </pc:sldMkLst>
        <pc:spChg chg="mod">
          <ac:chgData name="Yajanny Mena" userId="516d6db14d65cd73" providerId="LiveId" clId="{0605331C-7472-4520-8A69-D45E047A2946}" dt="2023-08-10T04:18:38.058" v="149" actId="1076"/>
          <ac:spMkLst>
            <pc:docMk/>
            <pc:sldMk cId="437817207" sldId="259"/>
            <ac:spMk id="3" creationId="{705CD488-BED5-2028-D8DA-AFC0BE7F49A4}"/>
          </ac:spMkLst>
        </pc:spChg>
        <pc:spChg chg="mod">
          <ac:chgData name="Yajanny Mena" userId="516d6db14d65cd73" providerId="LiveId" clId="{0605331C-7472-4520-8A69-D45E047A2946}" dt="2023-08-10T04:16:56.238" v="139" actId="20577"/>
          <ac:spMkLst>
            <pc:docMk/>
            <pc:sldMk cId="437817207" sldId="259"/>
            <ac:spMk id="4" creationId="{210127D7-9698-CBEA-B619-6F2E32910C00}"/>
          </ac:spMkLst>
        </pc:spChg>
        <pc:picChg chg="del">
          <ac:chgData name="Yajanny Mena" userId="516d6db14d65cd73" providerId="LiveId" clId="{0605331C-7472-4520-8A69-D45E047A2946}" dt="2023-08-10T04:17:49.262" v="140" actId="478"/>
          <ac:picMkLst>
            <pc:docMk/>
            <pc:sldMk cId="437817207" sldId="259"/>
            <ac:picMk id="6" creationId="{0151E8F3-C649-D7AF-BFCC-FE724EBEFBD2}"/>
          </ac:picMkLst>
        </pc:picChg>
        <pc:picChg chg="add del mod modCrop">
          <ac:chgData name="Yajanny Mena" userId="516d6db14d65cd73" providerId="LiveId" clId="{0605331C-7472-4520-8A69-D45E047A2946}" dt="2023-08-10T04:19:00.514" v="154" actId="1076"/>
          <ac:picMkLst>
            <pc:docMk/>
            <pc:sldMk cId="437817207" sldId="259"/>
            <ac:picMk id="7" creationId="{CD8BCD66-0BD7-637B-9E19-16254DB383D9}"/>
          </ac:picMkLst>
        </pc:picChg>
      </pc:sldChg>
      <pc:sldChg chg="addSp delSp modSp add mod ord setBg delDesignElem">
        <pc:chgData name="Yajanny Mena" userId="516d6db14d65cd73" providerId="LiveId" clId="{0605331C-7472-4520-8A69-D45E047A2946}" dt="2023-08-10T04:15:49.536" v="110" actId="1076"/>
        <pc:sldMkLst>
          <pc:docMk/>
          <pc:sldMk cId="2895467388" sldId="262"/>
        </pc:sldMkLst>
        <pc:spChg chg="del">
          <ac:chgData name="Yajanny Mena" userId="516d6db14d65cd73" providerId="LiveId" clId="{0605331C-7472-4520-8A69-D45E047A2946}" dt="2023-08-10T04:10:09.311" v="5" actId="478"/>
          <ac:spMkLst>
            <pc:docMk/>
            <pc:sldMk cId="2895467388" sldId="262"/>
            <ac:spMk id="4" creationId="{A76A8535-B96B-B5E8-7B28-00E2A5B31463}"/>
          </ac:spMkLst>
        </pc:spChg>
        <pc:spChg chg="add mod">
          <ac:chgData name="Yajanny Mena" userId="516d6db14d65cd73" providerId="LiveId" clId="{0605331C-7472-4520-8A69-D45E047A2946}" dt="2023-08-10T04:15:49.536" v="110" actId="1076"/>
          <ac:spMkLst>
            <pc:docMk/>
            <pc:sldMk cId="2895467388" sldId="262"/>
            <ac:spMk id="5" creationId="{6649A8BD-4455-7432-A26B-9C02FE66D809}"/>
          </ac:spMkLst>
        </pc:spChg>
        <pc:spChg chg="add mod">
          <ac:chgData name="Yajanny Mena" userId="516d6db14d65cd73" providerId="LiveId" clId="{0605331C-7472-4520-8A69-D45E047A2946}" dt="2023-08-10T04:15:41.241" v="108" actId="14100"/>
          <ac:spMkLst>
            <pc:docMk/>
            <pc:sldMk cId="2895467388" sldId="262"/>
            <ac:spMk id="6" creationId="{C7D42AA1-B54A-3600-C122-7D92965EE0B1}"/>
          </ac:spMkLst>
        </pc:spChg>
        <pc:spChg chg="add mod">
          <ac:chgData name="Yajanny Mena" userId="516d6db14d65cd73" providerId="LiveId" clId="{0605331C-7472-4520-8A69-D45E047A2946}" dt="2023-08-10T04:15:44.896" v="109" actId="1076"/>
          <ac:spMkLst>
            <pc:docMk/>
            <pc:sldMk cId="2895467388" sldId="262"/>
            <ac:spMk id="8" creationId="{83000523-0D0B-6325-70E4-3BA0C1845277}"/>
          </ac:spMkLst>
        </pc:spChg>
        <pc:spChg chg="del">
          <ac:chgData name="Yajanny Mena" userId="516d6db14d65cd73" providerId="LiveId" clId="{0605331C-7472-4520-8A69-D45E047A2946}" dt="2023-08-10T04:10:02.141" v="2"/>
          <ac:spMkLst>
            <pc:docMk/>
            <pc:sldMk cId="2895467388" sldId="262"/>
            <ac:spMk id="10" creationId="{42A4FC2C-047E-45A5-965D-8E1E3BF09BC6}"/>
          </ac:spMkLst>
        </pc:spChg>
        <pc:picChg chg="del">
          <ac:chgData name="Yajanny Mena" userId="516d6db14d65cd73" providerId="LiveId" clId="{0605331C-7472-4520-8A69-D45E047A2946}" dt="2023-08-10T04:10:10.828" v="6" actId="478"/>
          <ac:picMkLst>
            <pc:docMk/>
            <pc:sldMk cId="2895467388" sldId="262"/>
            <ac:picMk id="7" creationId="{99D2E353-EAF6-8292-A946-9E606D8E7C3F}"/>
          </ac:picMkLst>
        </pc:picChg>
      </pc:sldChg>
      <pc:sldChg chg="delSp modSp add del mod">
        <pc:chgData name="Yajanny Mena" userId="516d6db14d65cd73" providerId="LiveId" clId="{0605331C-7472-4520-8A69-D45E047A2946}" dt="2023-08-10T04:15:54.730" v="111" actId="47"/>
        <pc:sldMkLst>
          <pc:docMk/>
          <pc:sldMk cId="2924421203" sldId="263"/>
        </pc:sldMkLst>
        <pc:spChg chg="del mod">
          <ac:chgData name="Yajanny Mena" userId="516d6db14d65cd73" providerId="LiveId" clId="{0605331C-7472-4520-8A69-D45E047A2946}" dt="2023-08-10T04:13:24.176" v="69" actId="478"/>
          <ac:spMkLst>
            <pc:docMk/>
            <pc:sldMk cId="2924421203" sldId="263"/>
            <ac:spMk id="5" creationId="{6649A8BD-4455-7432-A26B-9C02FE66D809}"/>
          </ac:spMkLst>
        </pc:spChg>
      </pc:sldChg>
    </pc:docChg>
  </pc:docChgLst>
  <pc:docChgLst>
    <pc:chgData name="Yajanny Mena" userId="516d6db14d65cd73" providerId="LiveId" clId="{EC1F04C4-52B0-4322-8C7F-7CAE6842D347}"/>
    <pc:docChg chg="custSel addSld delSld modSld">
      <pc:chgData name="Yajanny Mena" userId="516d6db14d65cd73" providerId="LiveId" clId="{EC1F04C4-52B0-4322-8C7F-7CAE6842D347}" dt="2023-08-09T20:41:20.517" v="90" actId="403"/>
      <pc:docMkLst>
        <pc:docMk/>
      </pc:docMkLst>
      <pc:sldChg chg="addSp modSp mod">
        <pc:chgData name="Yajanny Mena" userId="516d6db14d65cd73" providerId="LiveId" clId="{EC1F04C4-52B0-4322-8C7F-7CAE6842D347}" dt="2023-08-09T20:41:06.594" v="86" actId="404"/>
        <pc:sldMkLst>
          <pc:docMk/>
          <pc:sldMk cId="3112000613" sldId="257"/>
        </pc:sldMkLst>
        <pc:spChg chg="mod">
          <ac:chgData name="Yajanny Mena" userId="516d6db14d65cd73" providerId="LiveId" clId="{EC1F04C4-52B0-4322-8C7F-7CAE6842D347}" dt="2023-08-09T20:41:06.594" v="86" actId="404"/>
          <ac:spMkLst>
            <pc:docMk/>
            <pc:sldMk cId="3112000613" sldId="257"/>
            <ac:spMk id="4" creationId="{A76A8535-B96B-B5E8-7B28-00E2A5B31463}"/>
          </ac:spMkLst>
        </pc:spChg>
        <pc:picChg chg="add mod">
          <ac:chgData name="Yajanny Mena" userId="516d6db14d65cd73" providerId="LiveId" clId="{EC1F04C4-52B0-4322-8C7F-7CAE6842D347}" dt="2023-08-09T20:32:48.945" v="63" actId="1076"/>
          <ac:picMkLst>
            <pc:docMk/>
            <pc:sldMk cId="3112000613" sldId="257"/>
            <ac:picMk id="7" creationId="{99D2E353-EAF6-8292-A946-9E606D8E7C3F}"/>
          </ac:picMkLst>
        </pc:picChg>
      </pc:sldChg>
      <pc:sldChg chg="addSp delSp modSp mod">
        <pc:chgData name="Yajanny Mena" userId="516d6db14d65cd73" providerId="LiveId" clId="{EC1F04C4-52B0-4322-8C7F-7CAE6842D347}" dt="2023-08-09T20:41:14.339" v="88" actId="123"/>
        <pc:sldMkLst>
          <pc:docMk/>
          <pc:sldMk cId="823070706" sldId="258"/>
        </pc:sldMkLst>
        <pc:spChg chg="mod">
          <ac:chgData name="Yajanny Mena" userId="516d6db14d65cd73" providerId="LiveId" clId="{EC1F04C4-52B0-4322-8C7F-7CAE6842D347}" dt="2023-08-09T20:41:14.339" v="88" actId="123"/>
          <ac:spMkLst>
            <pc:docMk/>
            <pc:sldMk cId="823070706" sldId="258"/>
            <ac:spMk id="7" creationId="{056A217C-B2A5-C6F8-25F8-36FAB3303C21}"/>
          </ac:spMkLst>
        </pc:spChg>
        <pc:picChg chg="add del mod">
          <ac:chgData name="Yajanny Mena" userId="516d6db14d65cd73" providerId="LiveId" clId="{EC1F04C4-52B0-4322-8C7F-7CAE6842D347}" dt="2023-08-09T20:33:05.614" v="65" actId="478"/>
          <ac:picMkLst>
            <pc:docMk/>
            <pc:sldMk cId="823070706" sldId="258"/>
            <ac:picMk id="9" creationId="{B80AF797-E4B0-3D91-80B4-21960B5101D9}"/>
          </ac:picMkLst>
        </pc:picChg>
        <pc:picChg chg="add del mod">
          <ac:chgData name="Yajanny Mena" userId="516d6db14d65cd73" providerId="LiveId" clId="{EC1F04C4-52B0-4322-8C7F-7CAE6842D347}" dt="2023-08-09T20:33:17.575" v="67" actId="478"/>
          <ac:picMkLst>
            <pc:docMk/>
            <pc:sldMk cId="823070706" sldId="258"/>
            <ac:picMk id="12" creationId="{9DC14B86-E6CE-3D37-3D2F-1F604D69B68B}"/>
          </ac:picMkLst>
        </pc:picChg>
        <pc:picChg chg="add del mod">
          <ac:chgData name="Yajanny Mena" userId="516d6db14d65cd73" providerId="LiveId" clId="{EC1F04C4-52B0-4322-8C7F-7CAE6842D347}" dt="2023-08-09T20:34:07.333" v="73" actId="478"/>
          <ac:picMkLst>
            <pc:docMk/>
            <pc:sldMk cId="823070706" sldId="258"/>
            <ac:picMk id="14" creationId="{51CBF802-EA0E-8BAD-A7DD-FEF9EF119A35}"/>
          </ac:picMkLst>
        </pc:picChg>
        <pc:picChg chg="add mod">
          <ac:chgData name="Yajanny Mena" userId="516d6db14d65cd73" providerId="LiveId" clId="{EC1F04C4-52B0-4322-8C7F-7CAE6842D347}" dt="2023-08-09T20:34:28.746" v="78" actId="1076"/>
          <ac:picMkLst>
            <pc:docMk/>
            <pc:sldMk cId="823070706" sldId="258"/>
            <ac:picMk id="16" creationId="{9170E812-A780-470D-F97A-D334D3E48B87}"/>
          </ac:picMkLst>
        </pc:picChg>
      </pc:sldChg>
      <pc:sldChg chg="addSp modSp mod">
        <pc:chgData name="Yajanny Mena" userId="516d6db14d65cd73" providerId="LiveId" clId="{EC1F04C4-52B0-4322-8C7F-7CAE6842D347}" dt="2023-08-09T20:41:20.517" v="90" actId="403"/>
        <pc:sldMkLst>
          <pc:docMk/>
          <pc:sldMk cId="437817207" sldId="259"/>
        </pc:sldMkLst>
        <pc:spChg chg="mod">
          <ac:chgData name="Yajanny Mena" userId="516d6db14d65cd73" providerId="LiveId" clId="{EC1F04C4-52B0-4322-8C7F-7CAE6842D347}" dt="2023-08-09T20:41:20.517" v="90" actId="403"/>
          <ac:spMkLst>
            <pc:docMk/>
            <pc:sldMk cId="437817207" sldId="259"/>
            <ac:spMk id="4" creationId="{210127D7-9698-CBEA-B619-6F2E32910C00}"/>
          </ac:spMkLst>
        </pc:spChg>
        <pc:picChg chg="add mod">
          <ac:chgData name="Yajanny Mena" userId="516d6db14d65cd73" providerId="LiveId" clId="{EC1F04C4-52B0-4322-8C7F-7CAE6842D347}" dt="2023-08-09T20:33:38.299" v="71" actId="1076"/>
          <ac:picMkLst>
            <pc:docMk/>
            <pc:sldMk cId="437817207" sldId="259"/>
            <ac:picMk id="6" creationId="{0151E8F3-C649-D7AF-BFCC-FE724EBEFBD2}"/>
          </ac:picMkLst>
        </pc:picChg>
      </pc:sldChg>
      <pc:sldChg chg="del">
        <pc:chgData name="Yajanny Mena" userId="516d6db14d65cd73" providerId="LiveId" clId="{EC1F04C4-52B0-4322-8C7F-7CAE6842D347}" dt="2023-08-09T19:45:52.429" v="59" actId="47"/>
        <pc:sldMkLst>
          <pc:docMk/>
          <pc:sldMk cId="3348950418" sldId="260"/>
        </pc:sldMkLst>
      </pc:sldChg>
      <pc:sldChg chg="addSp modSp mod">
        <pc:chgData name="Yajanny Mena" userId="516d6db14d65cd73" providerId="LiveId" clId="{EC1F04C4-52B0-4322-8C7F-7CAE6842D347}" dt="2023-08-09T19:45:48.540" v="58" actId="1076"/>
        <pc:sldMkLst>
          <pc:docMk/>
          <pc:sldMk cId="262342120" sldId="261"/>
        </pc:sldMkLst>
        <pc:spChg chg="add mod">
          <ac:chgData name="Yajanny Mena" userId="516d6db14d65cd73" providerId="LiveId" clId="{EC1F04C4-52B0-4322-8C7F-7CAE6842D347}" dt="2023-08-09T19:45:48.540" v="58" actId="1076"/>
          <ac:spMkLst>
            <pc:docMk/>
            <pc:sldMk cId="262342120" sldId="261"/>
            <ac:spMk id="5" creationId="{59968C6D-F50E-3590-2A58-507C2391C88C}"/>
          </ac:spMkLst>
        </pc:spChg>
      </pc:sldChg>
      <pc:sldChg chg="new del">
        <pc:chgData name="Yajanny Mena" userId="516d6db14d65cd73" providerId="LiveId" clId="{EC1F04C4-52B0-4322-8C7F-7CAE6842D347}" dt="2023-08-09T02:43:13.289" v="11" actId="47"/>
        <pc:sldMkLst>
          <pc:docMk/>
          <pc:sldMk cId="595649365" sldId="262"/>
        </pc:sldMkLst>
      </pc:sldChg>
      <pc:sldChg chg="new del">
        <pc:chgData name="Yajanny Mena" userId="516d6db14d65cd73" providerId="LiveId" clId="{EC1F04C4-52B0-4322-8C7F-7CAE6842D347}" dt="2023-08-09T02:43:09.063" v="7" actId="47"/>
        <pc:sldMkLst>
          <pc:docMk/>
          <pc:sldMk cId="206600049" sldId="263"/>
        </pc:sldMkLst>
      </pc:sldChg>
      <pc:sldChg chg="new del">
        <pc:chgData name="Yajanny Mena" userId="516d6db14d65cd73" providerId="LiveId" clId="{EC1F04C4-52B0-4322-8C7F-7CAE6842D347}" dt="2023-08-09T02:43:10.144" v="8" actId="47"/>
        <pc:sldMkLst>
          <pc:docMk/>
          <pc:sldMk cId="32076186" sldId="264"/>
        </pc:sldMkLst>
      </pc:sldChg>
      <pc:sldChg chg="new del">
        <pc:chgData name="Yajanny Mena" userId="516d6db14d65cd73" providerId="LiveId" clId="{EC1F04C4-52B0-4322-8C7F-7CAE6842D347}" dt="2023-08-09T02:43:10.607" v="9" actId="47"/>
        <pc:sldMkLst>
          <pc:docMk/>
          <pc:sldMk cId="2415817482" sldId="265"/>
        </pc:sldMkLst>
      </pc:sldChg>
      <pc:sldChg chg="new del">
        <pc:chgData name="Yajanny Mena" userId="516d6db14d65cd73" providerId="LiveId" clId="{EC1F04C4-52B0-4322-8C7F-7CAE6842D347}" dt="2023-08-09T02:43:10.956" v="10" actId="47"/>
        <pc:sldMkLst>
          <pc:docMk/>
          <pc:sldMk cId="603433887" sldId="266"/>
        </pc:sldMkLst>
      </pc:sldChg>
      <pc:sldChg chg="new del">
        <pc:chgData name="Yajanny Mena" userId="516d6db14d65cd73" providerId="LiveId" clId="{EC1F04C4-52B0-4322-8C7F-7CAE6842D347}" dt="2023-08-09T02:43:13.730" v="12" actId="47"/>
        <pc:sldMkLst>
          <pc:docMk/>
          <pc:sldMk cId="345095837" sldId="267"/>
        </pc:sldMkLst>
      </pc:sldChg>
      <pc:sldChg chg="new del">
        <pc:chgData name="Yajanny Mena" userId="516d6db14d65cd73" providerId="LiveId" clId="{EC1F04C4-52B0-4322-8C7F-7CAE6842D347}" dt="2023-08-09T02:43:14.174" v="13" actId="47"/>
        <pc:sldMkLst>
          <pc:docMk/>
          <pc:sldMk cId="263016758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51F3A-A61A-FFA0-8773-1EB6C6FF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32F05-EBC3-B0DF-2054-B3A53782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CC6CF-D43D-4BEE-FFFF-4ABF7639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87189-84BD-2B8F-8FAD-D787B5D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140F-59A5-8D81-5993-BCCF1092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4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9EC2-7969-8E6E-D1BF-3DB831A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1441D4-997D-29CD-6E4F-4898FD07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23A5F-9905-54E5-1CFC-48636EAA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7B77-4FD6-843A-D680-F7D490FC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57696-367D-ABE5-0DFD-8D03ABAA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6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2D6F1-B5CE-33DC-A628-00467205E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E4F279-522A-B28E-1544-6205627A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1C08A-9848-2FCB-5F5C-62BBA461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68AB0-6000-1B24-2B8B-9688574A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DB964-0EF8-0EAB-889A-1741CF93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14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2064-32AB-39A0-7EE9-23FA669C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5DF66-463E-F0DD-0CBD-1BAD2DF3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1F3E5-472C-593A-B1B9-1B0726F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D5EE6-8C47-8975-4A39-1133CF68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12F30-6EF6-F8DF-999F-D4DC8A17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7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488A-06AD-6FCA-A6B9-83EFF8B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F6311-16EC-DC2E-4380-47618D95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C50CB-2F73-3E4F-39C9-847D94C9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185CA-B012-A6AC-7BB7-280C7A24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5F2CD-A0F5-732A-35C6-C9D279EE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F9DC-71D2-6E45-9246-8D59271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951B6-0BAE-85C4-B261-62CA6681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AF0C5-D51D-04AC-F372-7CFA6BC1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1EA3F-F973-5ADC-786A-CDD54E38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0684D-ADC7-2757-8E5D-4543A324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BC56F-18AA-20C4-27B6-72C12CA7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9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36D4E-FF36-8004-9DCA-E07DF1C2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026A25-8D7F-3C94-1E2F-284927BE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FBA50-7F57-862D-FE98-50A5D6AD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EDCA0F-F8AF-89DC-8FAD-A1CFD021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E83E5-C1CE-370D-E98D-6B9FBA82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3529FA-7A80-3A57-7F10-7BD7CC96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05DB9-5BD6-7713-6DB3-5ED1B05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B194F-73B3-37BE-5B94-58F85FDF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7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FF2-83C3-D728-E01A-950B6D9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511774-4161-5D0D-C0E4-B6F1F6C4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D0E09-C3DA-0B43-69C0-62B0822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B6D495-7EBC-079C-8BA6-E6C77146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99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8B6D7E-0A0D-DEF2-9ABA-FB6BA190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D5CA7B-B422-68D1-A903-DCB82A18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9C49D-FEE0-D752-6805-25F8A54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61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2E3EC-A74F-483E-9000-03C07AE2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FDCC5-C242-E68E-4AB5-29AF855C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37852-345D-BD1F-79D0-EAD27F66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B5248-1A22-C67C-333E-F3727BC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D1B78-106F-E619-6742-E56A139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E8F66-B170-70FF-ED50-CE4CEFFD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7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5435-5381-4250-24A4-A0160E9F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E23837-04AD-4347-5DC6-59EA77F7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F8936-9776-3C90-979D-61E4930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6B310-F904-CA47-417D-DDAB0206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48466-3743-7A76-FCB7-1CF0C5D3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87082-8A1C-EAD9-4B7D-FB85FA1E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6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7BF070-2E52-6F33-7CB7-783A6B75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B3446-8624-B1B6-6FF3-E267B48E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37882-3CF4-3018-C4F8-CE7470B95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15FF-439A-42A0-A862-BE008CBB8620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51E4C-D51C-B1AE-5B0C-8C7136F6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B0925-FE54-6362-166B-C230E703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B275-3E39-4EC9-AC99-B06AB3E8E0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0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7529D62-C577-AD05-9F79-071377D5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81991"/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999BD9-21B6-8BB7-94CE-33C23B966923}"/>
              </a:ext>
            </a:extLst>
          </p:cNvPr>
          <p:cNvSpPr txBox="1"/>
          <p:nvPr/>
        </p:nvSpPr>
        <p:spPr>
          <a:xfrm>
            <a:off x="3545240" y="2736502"/>
            <a:ext cx="730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YAJANNY MENA BERRIO</a:t>
            </a:r>
          </a:p>
          <a:p>
            <a:endParaRPr lang="es-MX" sz="2800" dirty="0">
              <a:solidFill>
                <a:schemeClr val="bg1"/>
              </a:solidFill>
              <a:latin typeface="Amasis MT Pro Medium" panose="02040604050005020304" pitchFamily="18" charset="0"/>
              <a:cs typeface="Aldhabi" panose="01000000000000000000" pitchFamily="2" charset="-78"/>
            </a:endParaRPr>
          </a:p>
          <a:p>
            <a:r>
              <a:rPr lang="es-MX" sz="2800" dirty="0">
                <a:solidFill>
                  <a:schemeClr val="bg1"/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YARLEIDY MENA BERRIO       </a:t>
            </a:r>
          </a:p>
        </p:txBody>
      </p:sp>
    </p:spTree>
    <p:extLst>
      <p:ext uri="{BB962C8B-B14F-4D97-AF65-F5344CB8AC3E}">
        <p14:creationId xmlns:p14="http://schemas.microsoft.com/office/powerpoint/2010/main" val="11098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C5CE56-7C00-B13D-BE9D-E53D4F1896A4}"/>
              </a:ext>
            </a:extLst>
          </p:cNvPr>
          <p:cNvSpPr txBox="1"/>
          <p:nvPr/>
        </p:nvSpPr>
        <p:spPr>
          <a:xfrm>
            <a:off x="0" y="154745"/>
            <a:ext cx="12192000" cy="67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CD488-BED5-2028-D8DA-AFC0BE7F49A4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086B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49A8BD-4455-7432-A26B-9C02FE66D809}"/>
              </a:ext>
            </a:extLst>
          </p:cNvPr>
          <p:cNvSpPr txBox="1"/>
          <p:nvPr/>
        </p:nvSpPr>
        <p:spPr>
          <a:xfrm>
            <a:off x="3241964" y="1138773"/>
            <a:ext cx="6697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>
                <a:solidFill>
                  <a:schemeClr val="bg1"/>
                </a:solidFill>
                <a:latin typeface="Algerian" panose="04020705040A02060702" pitchFamily="82" charset="0"/>
              </a:rPr>
              <a:t>CLON DE KAHOOT</a:t>
            </a:r>
            <a:endParaRPr lang="es-CO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D42AA1-B54A-3600-C122-7D92965EE0B1}"/>
              </a:ext>
            </a:extLst>
          </p:cNvPr>
          <p:cNvSpPr txBox="1"/>
          <p:nvPr/>
        </p:nvSpPr>
        <p:spPr>
          <a:xfrm>
            <a:off x="2553195" y="3429000"/>
            <a:ext cx="7218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Kahoot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! es una plataforma gratuita que permite la creación de cuestionarios de evaluación. Es una herramienta por la que el profesor crea concursos en el aula para aprender o reforzar el aprendizaje y donde los alumnos son los concursantes.</a:t>
            </a:r>
            <a:endParaRPr lang="es-CO" sz="2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000523-0D0B-6325-70E4-3BA0C1845277}"/>
              </a:ext>
            </a:extLst>
          </p:cNvPr>
          <p:cNvSpPr txBox="1"/>
          <p:nvPr/>
        </p:nvSpPr>
        <p:spPr>
          <a:xfrm>
            <a:off x="4393870" y="2453082"/>
            <a:ext cx="41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lgerian" panose="04020705040A02060702" pitchFamily="82" charset="0"/>
              </a:rPr>
              <a:t>¿Qué es </a:t>
            </a:r>
            <a:r>
              <a:rPr lang="es-ES" sz="2400" dirty="0" err="1">
                <a:solidFill>
                  <a:schemeClr val="bg1"/>
                </a:solidFill>
                <a:latin typeface="Algerian" panose="04020705040A02060702" pitchFamily="82" charset="0"/>
              </a:rPr>
              <a:t>Kahoot</a:t>
            </a:r>
            <a:r>
              <a:rPr lang="es-ES" sz="2400" dirty="0">
                <a:solidFill>
                  <a:schemeClr val="bg1"/>
                </a:solidFill>
                <a:latin typeface="Algerian" panose="04020705040A02060702" pitchFamily="82" charset="0"/>
              </a:rPr>
              <a:t>?</a:t>
            </a:r>
            <a:endParaRPr lang="es-CO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C5CE56-7C00-B13D-BE9D-E53D4F1896A4}"/>
              </a:ext>
            </a:extLst>
          </p:cNvPr>
          <p:cNvSpPr txBox="1"/>
          <p:nvPr/>
        </p:nvSpPr>
        <p:spPr>
          <a:xfrm>
            <a:off x="0" y="154745"/>
            <a:ext cx="12192000" cy="67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CD488-BED5-2028-D8DA-AFC0BE7F49A4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086B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6A8535-B96B-B5E8-7B28-00E2A5B31463}"/>
              </a:ext>
            </a:extLst>
          </p:cNvPr>
          <p:cNvSpPr txBox="1"/>
          <p:nvPr/>
        </p:nvSpPr>
        <p:spPr>
          <a:xfrm>
            <a:off x="969818" y="720436"/>
            <a:ext cx="41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Aquí puedes encontrar la barra de registro en donde podrás ingresar con tu nombre y dar inicio al juego.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BE55D5-1F70-0519-7470-0870BF64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1" t="29165" r="11870" b="16436"/>
          <a:stretch/>
        </p:blipFill>
        <p:spPr>
          <a:xfrm>
            <a:off x="1733797" y="2301790"/>
            <a:ext cx="7849590" cy="3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5954FE-6E9B-09A7-F72B-6E8ACE14258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199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6A217C-B2A5-C6F8-25F8-36FAB3303C21}"/>
              </a:ext>
            </a:extLst>
          </p:cNvPr>
          <p:cNvSpPr txBox="1"/>
          <p:nvPr/>
        </p:nvSpPr>
        <p:spPr>
          <a:xfrm>
            <a:off x="3290454" y="429489"/>
            <a:ext cx="56110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ya pasamos a  la sección de las preguntas y respuestas en donde se le presentará una pregunta y cuatro posibles opciones de respuesta de las cuales una será la respuesta correcta y dispondrá </a:t>
            </a:r>
            <a:r>
              <a:rPr lang="es-MX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un tiempo estipulado para dar solución a las preguntas.</a:t>
            </a:r>
            <a:endParaRPr lang="es-CO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6" name="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170E812-A780-470D-F97A-D334D3E48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60" y="2374488"/>
            <a:ext cx="9327279" cy="37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C5CE56-7C00-B13D-BE9D-E53D4F1896A4}"/>
              </a:ext>
            </a:extLst>
          </p:cNvPr>
          <p:cNvSpPr txBox="1"/>
          <p:nvPr/>
        </p:nvSpPr>
        <p:spPr>
          <a:xfrm>
            <a:off x="0" y="154745"/>
            <a:ext cx="12192000" cy="67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CD488-BED5-2028-D8DA-AFC0BE7F49A4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086B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0127D7-9698-CBEA-B619-6F2E32910C00}"/>
              </a:ext>
            </a:extLst>
          </p:cNvPr>
          <p:cNvSpPr txBox="1"/>
          <p:nvPr/>
        </p:nvSpPr>
        <p:spPr>
          <a:xfrm>
            <a:off x="7980218" y="360218"/>
            <a:ext cx="3796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nos encontramos con los resultados, en donde se le presentara un registro de cuantas preguntas haz acertado y 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cuantas</a:t>
            </a:r>
            <a:r>
              <a:rPr lang="es-MX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haz fallado dependiendo de su desempeño en la solución de estas.</a:t>
            </a:r>
            <a:endParaRPr lang="es-CO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8BCD66-0BD7-637B-9E19-16254DB3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9" t="28532" r="17305" b="13949"/>
          <a:stretch/>
        </p:blipFill>
        <p:spPr>
          <a:xfrm>
            <a:off x="1852551" y="2256312"/>
            <a:ext cx="8158349" cy="3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43DCA3CD-848F-F3E3-EA20-D5392535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968C6D-F50E-3590-2A58-507C2391C88C}"/>
              </a:ext>
            </a:extLst>
          </p:cNvPr>
          <p:cNvSpPr txBox="1"/>
          <p:nvPr/>
        </p:nvSpPr>
        <p:spPr>
          <a:xfrm>
            <a:off x="3051392" y="4952877"/>
            <a:ext cx="72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¡¡ MUCHAS  GRACIAS !!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160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Amasis MT Pro Medium</vt:lpstr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Yajanny Mena</dc:creator>
  <cp:lastModifiedBy>Yajanny Mena</cp:lastModifiedBy>
  <cp:revision>1</cp:revision>
  <dcterms:created xsi:type="dcterms:W3CDTF">2023-08-08T23:13:09Z</dcterms:created>
  <dcterms:modified xsi:type="dcterms:W3CDTF">2023-08-10T04:20:03Z</dcterms:modified>
</cp:coreProperties>
</file>