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1991"/>
    <a:srgbClr val="2608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1F04C4-52B0-4322-8C7F-7CAE6842D347}" v="7" dt="2023-08-09T20:34:15.9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janny Mena" userId="516d6db14d65cd73" providerId="LiveId" clId="{EC1F04C4-52B0-4322-8C7F-7CAE6842D347}"/>
    <pc:docChg chg="custSel addSld delSld modSld">
      <pc:chgData name="Yajanny Mena" userId="516d6db14d65cd73" providerId="LiveId" clId="{EC1F04C4-52B0-4322-8C7F-7CAE6842D347}" dt="2023-08-09T20:41:20.517" v="90" actId="403"/>
      <pc:docMkLst>
        <pc:docMk/>
      </pc:docMkLst>
      <pc:sldChg chg="addSp modSp mod">
        <pc:chgData name="Yajanny Mena" userId="516d6db14d65cd73" providerId="LiveId" clId="{EC1F04C4-52B0-4322-8C7F-7CAE6842D347}" dt="2023-08-09T20:41:06.594" v="86" actId="404"/>
        <pc:sldMkLst>
          <pc:docMk/>
          <pc:sldMk cId="3112000613" sldId="257"/>
        </pc:sldMkLst>
        <pc:spChg chg="mod">
          <ac:chgData name="Yajanny Mena" userId="516d6db14d65cd73" providerId="LiveId" clId="{EC1F04C4-52B0-4322-8C7F-7CAE6842D347}" dt="2023-08-09T20:41:06.594" v="86" actId="404"/>
          <ac:spMkLst>
            <pc:docMk/>
            <pc:sldMk cId="3112000613" sldId="257"/>
            <ac:spMk id="4" creationId="{A76A8535-B96B-B5E8-7B28-00E2A5B31463}"/>
          </ac:spMkLst>
        </pc:spChg>
        <pc:picChg chg="add mod">
          <ac:chgData name="Yajanny Mena" userId="516d6db14d65cd73" providerId="LiveId" clId="{EC1F04C4-52B0-4322-8C7F-7CAE6842D347}" dt="2023-08-09T20:32:48.945" v="63" actId="1076"/>
          <ac:picMkLst>
            <pc:docMk/>
            <pc:sldMk cId="3112000613" sldId="257"/>
            <ac:picMk id="7" creationId="{99D2E353-EAF6-8292-A946-9E606D8E7C3F}"/>
          </ac:picMkLst>
        </pc:picChg>
      </pc:sldChg>
      <pc:sldChg chg="addSp delSp modSp mod">
        <pc:chgData name="Yajanny Mena" userId="516d6db14d65cd73" providerId="LiveId" clId="{EC1F04C4-52B0-4322-8C7F-7CAE6842D347}" dt="2023-08-09T20:41:14.339" v="88" actId="123"/>
        <pc:sldMkLst>
          <pc:docMk/>
          <pc:sldMk cId="823070706" sldId="258"/>
        </pc:sldMkLst>
        <pc:spChg chg="mod">
          <ac:chgData name="Yajanny Mena" userId="516d6db14d65cd73" providerId="LiveId" clId="{EC1F04C4-52B0-4322-8C7F-7CAE6842D347}" dt="2023-08-09T20:41:14.339" v="88" actId="123"/>
          <ac:spMkLst>
            <pc:docMk/>
            <pc:sldMk cId="823070706" sldId="258"/>
            <ac:spMk id="7" creationId="{056A217C-B2A5-C6F8-25F8-36FAB3303C21}"/>
          </ac:spMkLst>
        </pc:spChg>
        <pc:picChg chg="add del mod">
          <ac:chgData name="Yajanny Mena" userId="516d6db14d65cd73" providerId="LiveId" clId="{EC1F04C4-52B0-4322-8C7F-7CAE6842D347}" dt="2023-08-09T20:33:05.614" v="65" actId="478"/>
          <ac:picMkLst>
            <pc:docMk/>
            <pc:sldMk cId="823070706" sldId="258"/>
            <ac:picMk id="9" creationId="{B80AF797-E4B0-3D91-80B4-21960B5101D9}"/>
          </ac:picMkLst>
        </pc:picChg>
        <pc:picChg chg="add del mod">
          <ac:chgData name="Yajanny Mena" userId="516d6db14d65cd73" providerId="LiveId" clId="{EC1F04C4-52B0-4322-8C7F-7CAE6842D347}" dt="2023-08-09T20:33:17.575" v="67" actId="478"/>
          <ac:picMkLst>
            <pc:docMk/>
            <pc:sldMk cId="823070706" sldId="258"/>
            <ac:picMk id="12" creationId="{9DC14B86-E6CE-3D37-3D2F-1F604D69B68B}"/>
          </ac:picMkLst>
        </pc:picChg>
        <pc:picChg chg="add del mod">
          <ac:chgData name="Yajanny Mena" userId="516d6db14d65cd73" providerId="LiveId" clId="{EC1F04C4-52B0-4322-8C7F-7CAE6842D347}" dt="2023-08-09T20:34:07.333" v="73" actId="478"/>
          <ac:picMkLst>
            <pc:docMk/>
            <pc:sldMk cId="823070706" sldId="258"/>
            <ac:picMk id="14" creationId="{51CBF802-EA0E-8BAD-A7DD-FEF9EF119A35}"/>
          </ac:picMkLst>
        </pc:picChg>
        <pc:picChg chg="add mod">
          <ac:chgData name="Yajanny Mena" userId="516d6db14d65cd73" providerId="LiveId" clId="{EC1F04C4-52B0-4322-8C7F-7CAE6842D347}" dt="2023-08-09T20:34:28.746" v="78" actId="1076"/>
          <ac:picMkLst>
            <pc:docMk/>
            <pc:sldMk cId="823070706" sldId="258"/>
            <ac:picMk id="16" creationId="{9170E812-A780-470D-F97A-D334D3E48B87}"/>
          </ac:picMkLst>
        </pc:picChg>
      </pc:sldChg>
      <pc:sldChg chg="addSp modSp mod">
        <pc:chgData name="Yajanny Mena" userId="516d6db14d65cd73" providerId="LiveId" clId="{EC1F04C4-52B0-4322-8C7F-7CAE6842D347}" dt="2023-08-09T20:41:20.517" v="90" actId="403"/>
        <pc:sldMkLst>
          <pc:docMk/>
          <pc:sldMk cId="437817207" sldId="259"/>
        </pc:sldMkLst>
        <pc:spChg chg="mod">
          <ac:chgData name="Yajanny Mena" userId="516d6db14d65cd73" providerId="LiveId" clId="{EC1F04C4-52B0-4322-8C7F-7CAE6842D347}" dt="2023-08-09T20:41:20.517" v="90" actId="403"/>
          <ac:spMkLst>
            <pc:docMk/>
            <pc:sldMk cId="437817207" sldId="259"/>
            <ac:spMk id="4" creationId="{210127D7-9698-CBEA-B619-6F2E32910C00}"/>
          </ac:spMkLst>
        </pc:spChg>
        <pc:picChg chg="add mod">
          <ac:chgData name="Yajanny Mena" userId="516d6db14d65cd73" providerId="LiveId" clId="{EC1F04C4-52B0-4322-8C7F-7CAE6842D347}" dt="2023-08-09T20:33:38.299" v="71" actId="1076"/>
          <ac:picMkLst>
            <pc:docMk/>
            <pc:sldMk cId="437817207" sldId="259"/>
            <ac:picMk id="6" creationId="{0151E8F3-C649-D7AF-BFCC-FE724EBEFBD2}"/>
          </ac:picMkLst>
        </pc:picChg>
      </pc:sldChg>
      <pc:sldChg chg="del">
        <pc:chgData name="Yajanny Mena" userId="516d6db14d65cd73" providerId="LiveId" clId="{EC1F04C4-52B0-4322-8C7F-7CAE6842D347}" dt="2023-08-09T19:45:52.429" v="59" actId="47"/>
        <pc:sldMkLst>
          <pc:docMk/>
          <pc:sldMk cId="3348950418" sldId="260"/>
        </pc:sldMkLst>
      </pc:sldChg>
      <pc:sldChg chg="addSp modSp mod">
        <pc:chgData name="Yajanny Mena" userId="516d6db14d65cd73" providerId="LiveId" clId="{EC1F04C4-52B0-4322-8C7F-7CAE6842D347}" dt="2023-08-09T19:45:48.540" v="58" actId="1076"/>
        <pc:sldMkLst>
          <pc:docMk/>
          <pc:sldMk cId="262342120" sldId="261"/>
        </pc:sldMkLst>
        <pc:spChg chg="add mod">
          <ac:chgData name="Yajanny Mena" userId="516d6db14d65cd73" providerId="LiveId" clId="{EC1F04C4-52B0-4322-8C7F-7CAE6842D347}" dt="2023-08-09T19:45:48.540" v="58" actId="1076"/>
          <ac:spMkLst>
            <pc:docMk/>
            <pc:sldMk cId="262342120" sldId="261"/>
            <ac:spMk id="5" creationId="{59968C6D-F50E-3590-2A58-507C2391C88C}"/>
          </ac:spMkLst>
        </pc:spChg>
      </pc:sldChg>
      <pc:sldChg chg="new del">
        <pc:chgData name="Yajanny Mena" userId="516d6db14d65cd73" providerId="LiveId" clId="{EC1F04C4-52B0-4322-8C7F-7CAE6842D347}" dt="2023-08-09T02:43:13.289" v="11" actId="47"/>
        <pc:sldMkLst>
          <pc:docMk/>
          <pc:sldMk cId="595649365" sldId="262"/>
        </pc:sldMkLst>
      </pc:sldChg>
      <pc:sldChg chg="new del">
        <pc:chgData name="Yajanny Mena" userId="516d6db14d65cd73" providerId="LiveId" clId="{EC1F04C4-52B0-4322-8C7F-7CAE6842D347}" dt="2023-08-09T02:43:09.063" v="7" actId="47"/>
        <pc:sldMkLst>
          <pc:docMk/>
          <pc:sldMk cId="206600049" sldId="263"/>
        </pc:sldMkLst>
      </pc:sldChg>
      <pc:sldChg chg="new del">
        <pc:chgData name="Yajanny Mena" userId="516d6db14d65cd73" providerId="LiveId" clId="{EC1F04C4-52B0-4322-8C7F-7CAE6842D347}" dt="2023-08-09T02:43:10.144" v="8" actId="47"/>
        <pc:sldMkLst>
          <pc:docMk/>
          <pc:sldMk cId="32076186" sldId="264"/>
        </pc:sldMkLst>
      </pc:sldChg>
      <pc:sldChg chg="new del">
        <pc:chgData name="Yajanny Mena" userId="516d6db14d65cd73" providerId="LiveId" clId="{EC1F04C4-52B0-4322-8C7F-7CAE6842D347}" dt="2023-08-09T02:43:10.607" v="9" actId="47"/>
        <pc:sldMkLst>
          <pc:docMk/>
          <pc:sldMk cId="2415817482" sldId="265"/>
        </pc:sldMkLst>
      </pc:sldChg>
      <pc:sldChg chg="new del">
        <pc:chgData name="Yajanny Mena" userId="516d6db14d65cd73" providerId="LiveId" clId="{EC1F04C4-52B0-4322-8C7F-7CAE6842D347}" dt="2023-08-09T02:43:10.956" v="10" actId="47"/>
        <pc:sldMkLst>
          <pc:docMk/>
          <pc:sldMk cId="603433887" sldId="266"/>
        </pc:sldMkLst>
      </pc:sldChg>
      <pc:sldChg chg="new del">
        <pc:chgData name="Yajanny Mena" userId="516d6db14d65cd73" providerId="LiveId" clId="{EC1F04C4-52B0-4322-8C7F-7CAE6842D347}" dt="2023-08-09T02:43:13.730" v="12" actId="47"/>
        <pc:sldMkLst>
          <pc:docMk/>
          <pc:sldMk cId="345095837" sldId="267"/>
        </pc:sldMkLst>
      </pc:sldChg>
      <pc:sldChg chg="new del">
        <pc:chgData name="Yajanny Mena" userId="516d6db14d65cd73" providerId="LiveId" clId="{EC1F04C4-52B0-4322-8C7F-7CAE6842D347}" dt="2023-08-09T02:43:14.174" v="13" actId="47"/>
        <pc:sldMkLst>
          <pc:docMk/>
          <pc:sldMk cId="2630167589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351F3A-A61A-FFA0-8773-1EB6C6FF2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C32F05-EBC3-B0DF-2054-B3A537824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9CC6CF-D43D-4BEE-FFFF-4ABF76396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015FF-439A-42A0-A862-BE008CBB8620}" type="datetimeFigureOut">
              <a:rPr lang="es-CO" smtClean="0"/>
              <a:t>9/08/2023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D87189-84BD-2B8F-8FAD-D787B5D05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24140F-59A5-8D81-5993-BCCF10922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B275-3E39-4EC9-AC99-B06AB3E8E0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1940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929EC2-7969-8E6E-D1BF-3DB831A12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C1441D4-997D-29CD-6E4F-4898FD076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C23A5F-9905-54E5-1CFC-48636EAAF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015FF-439A-42A0-A862-BE008CBB8620}" type="datetimeFigureOut">
              <a:rPr lang="es-CO" smtClean="0"/>
              <a:t>9/08/2023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517B77-4FD6-843A-D680-F7D490FC7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A57696-367D-ABE5-0DFD-8D03ABAA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B275-3E39-4EC9-AC99-B06AB3E8E0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5610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D52D6F1-B5CE-33DC-A628-00467205E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3E4F279-522A-B28E-1544-6205627AA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41C08A-9848-2FCB-5F5C-62BBA4613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015FF-439A-42A0-A862-BE008CBB8620}" type="datetimeFigureOut">
              <a:rPr lang="es-CO" smtClean="0"/>
              <a:t>9/08/2023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068AB0-6000-1B24-2B8B-9688574A1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8DB964-0EF8-0EAB-889A-1741CF932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B275-3E39-4EC9-AC99-B06AB3E8E0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5142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E72064-32AB-39A0-7EE9-23FA669C3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85DF66-463E-F0DD-0CBD-1BAD2DF36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21F3E5-472C-593A-B1B9-1B0726FC9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015FF-439A-42A0-A862-BE008CBB8620}" type="datetimeFigureOut">
              <a:rPr lang="es-CO" smtClean="0"/>
              <a:t>9/08/2023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FD5EE6-8C47-8975-4A39-1133CF684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A12F30-6EF6-F8DF-999F-D4DC8A17D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B275-3E39-4EC9-AC99-B06AB3E8E0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5751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41488A-06AD-6FCA-A6B9-83EFF8B3E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2F6311-16EC-DC2E-4380-47618D959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8C50CB-2F73-3E4F-39C9-847D94C96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015FF-439A-42A0-A862-BE008CBB8620}" type="datetimeFigureOut">
              <a:rPr lang="es-CO" smtClean="0"/>
              <a:t>9/08/2023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5185CA-B012-A6AC-7BB7-280C7A242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75F2CD-A0F5-732A-35C6-C9D279EE9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B275-3E39-4EC9-AC99-B06AB3E8E0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6446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8F9DC-71D2-6E45-9246-8D592710B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B951B6-0BAE-85C4-B261-62CA668175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39AF0C5-D51D-04AC-F372-7CFA6BC14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B1EA3F-F973-5ADC-786A-CDD54E384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015FF-439A-42A0-A862-BE008CBB8620}" type="datetimeFigureOut">
              <a:rPr lang="es-CO" smtClean="0"/>
              <a:t>9/08/2023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10684D-ADC7-2757-8E5D-4543A3246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DBC56F-18AA-20C4-27B6-72C12CA7C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B275-3E39-4EC9-AC99-B06AB3E8E0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3906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36D4E-FF36-8004-9DCA-E07DF1C25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026A25-8D7F-3C94-1E2F-284927BE0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DFBA50-7F57-862D-FE98-50A5D6AD4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AEDCA0F-F8AF-89DC-8FAD-A1CFD02155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DAE83E5-C1CE-370D-E98D-6B9FBA82F3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53529FA-7A80-3A57-7F10-7BD7CC969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015FF-439A-42A0-A862-BE008CBB8620}" type="datetimeFigureOut">
              <a:rPr lang="es-CO" smtClean="0"/>
              <a:t>9/08/2023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6405DB9-5BD6-7713-6DB3-5ED1B0535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95B194F-73B3-37BE-5B94-58F85FDF5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B275-3E39-4EC9-AC99-B06AB3E8E0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7748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355FF2-83C3-D728-E01A-950B6D9E5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7511774-4161-5D0D-C0E4-B6F1F6C48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015FF-439A-42A0-A862-BE008CBB8620}" type="datetimeFigureOut">
              <a:rPr lang="es-CO" smtClean="0"/>
              <a:t>9/08/2023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4FD0E09-C3DA-0B43-69C0-62B0822F4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CB6D495-7EBC-079C-8BA6-E6C771468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B275-3E39-4EC9-AC99-B06AB3E8E0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5990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8B6D7E-0A0D-DEF2-9ABA-FB6BA190C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015FF-439A-42A0-A862-BE008CBB8620}" type="datetimeFigureOut">
              <a:rPr lang="es-CO" smtClean="0"/>
              <a:t>9/08/2023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2D5CA7B-B422-68D1-A903-DCB82A187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289C49D-FEE0-D752-6805-25F8A5424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B275-3E39-4EC9-AC99-B06AB3E8E0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0611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2E3EC-A74F-483E-9000-03C07AE21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FFDCC5-C242-E68E-4AB5-29AF855CA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CA37852-345D-BD1F-79D0-EAD27F662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3B5248-1A22-C67C-333E-F3727BC39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015FF-439A-42A0-A862-BE008CBB8620}" type="datetimeFigureOut">
              <a:rPr lang="es-CO" smtClean="0"/>
              <a:t>9/08/2023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DD1B78-106F-E619-6742-E56A139CC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8E8F66-B170-70FF-ED50-CE4CEFFD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B275-3E39-4EC9-AC99-B06AB3E8E0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5760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515435-5381-4250-24A4-A0160E9F7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6E23837-04AD-4347-5DC6-59EA77F77A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FDF8936-9776-3C90-979D-61E493012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F6B310-F904-CA47-417D-DDAB02068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015FF-439A-42A0-A862-BE008CBB8620}" type="datetimeFigureOut">
              <a:rPr lang="es-CO" smtClean="0"/>
              <a:t>9/08/2023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048466-3743-7A76-FCB7-1CF0C5D3C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487082-8A1C-EAD9-4B7D-FB85FA1E7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B275-3E39-4EC9-AC99-B06AB3E8E0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1620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07BF070-2E52-6F33-7CB7-783A6B755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1B3446-8624-B1B6-6FF3-E267B48EB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037882-3CF4-3018-C4F8-CE7470B959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015FF-439A-42A0-A862-BE008CBB8620}" type="datetimeFigureOut">
              <a:rPr lang="es-CO" smtClean="0"/>
              <a:t>9/08/2023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151E4C-D51C-B1AE-5B0C-8C7136F6AB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3B0925-FE54-6362-166B-C230E7038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4B275-3E39-4EC9-AC99-B06AB3E8E0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3058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A7529D62-C577-AD05-9F79-071377D5FD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481991"/>
          </a:solidFill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0999BD9-21B6-8BB7-94CE-33C23B966923}"/>
              </a:ext>
            </a:extLst>
          </p:cNvPr>
          <p:cNvSpPr txBox="1"/>
          <p:nvPr/>
        </p:nvSpPr>
        <p:spPr>
          <a:xfrm>
            <a:off x="3545240" y="2499817"/>
            <a:ext cx="73013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bg1"/>
                </a:solidFill>
                <a:latin typeface="Amasis MT Pro Medium" panose="02040604050005020304" pitchFamily="18" charset="0"/>
                <a:cs typeface="Aldhabi" panose="01000000000000000000" pitchFamily="2" charset="-78"/>
              </a:rPr>
              <a:t>YAJANNY MENA BERRIO</a:t>
            </a:r>
          </a:p>
          <a:p>
            <a:endParaRPr lang="es-MX" sz="2800" dirty="0">
              <a:solidFill>
                <a:schemeClr val="bg1"/>
              </a:solidFill>
              <a:latin typeface="Amasis MT Pro Medium" panose="02040604050005020304" pitchFamily="18" charset="0"/>
              <a:cs typeface="Aldhabi" panose="01000000000000000000" pitchFamily="2" charset="-78"/>
            </a:endParaRPr>
          </a:p>
          <a:p>
            <a:r>
              <a:rPr lang="es-MX" sz="2800" dirty="0">
                <a:solidFill>
                  <a:schemeClr val="bg1"/>
                </a:solidFill>
                <a:latin typeface="Amasis MT Pro Medium" panose="02040604050005020304" pitchFamily="18" charset="0"/>
                <a:cs typeface="Aldhabi" panose="01000000000000000000" pitchFamily="2" charset="-78"/>
              </a:rPr>
              <a:t>YARLEIDY MENA BERRIO       </a:t>
            </a:r>
          </a:p>
        </p:txBody>
      </p:sp>
    </p:spTree>
    <p:extLst>
      <p:ext uri="{BB962C8B-B14F-4D97-AF65-F5344CB8AC3E}">
        <p14:creationId xmlns:p14="http://schemas.microsoft.com/office/powerpoint/2010/main" val="1109820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C5CE56-7C00-B13D-BE9D-E53D4F1896A4}"/>
              </a:ext>
            </a:extLst>
          </p:cNvPr>
          <p:cNvSpPr txBox="1"/>
          <p:nvPr/>
        </p:nvSpPr>
        <p:spPr>
          <a:xfrm>
            <a:off x="0" y="154745"/>
            <a:ext cx="12192000" cy="6703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05CD488-BED5-2028-D8DA-AFC0BE7F49A4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086B"/>
          </a:solidFill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76A8535-B96B-B5E8-7B28-00E2A5B31463}"/>
              </a:ext>
            </a:extLst>
          </p:cNvPr>
          <p:cNvSpPr txBox="1"/>
          <p:nvPr/>
        </p:nvSpPr>
        <p:spPr>
          <a:xfrm>
            <a:off x="969818" y="720436"/>
            <a:ext cx="41286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>
                <a:solidFill>
                  <a:schemeClr val="bg1"/>
                </a:solidFill>
              </a:rPr>
              <a:t>Aquí puedes encontrar la barra de registro en donde podrás registrar tu nombre y dar inicio al juego </a:t>
            </a:r>
            <a:endParaRPr lang="es-CO" sz="2000" dirty="0">
              <a:solidFill>
                <a:schemeClr val="bg1"/>
              </a:solidFill>
            </a:endParaRPr>
          </a:p>
        </p:txBody>
      </p:sp>
      <p:pic>
        <p:nvPicPr>
          <p:cNvPr id="7" name="Imagen 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99D2E353-EAF6-8292-A946-9E606D8E7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553" y="2330246"/>
            <a:ext cx="8184893" cy="360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00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25954FE-6E9B-09A7-F72B-6E8ACE14258B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1991"/>
          </a:solidFill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56A217C-B2A5-C6F8-25F8-36FAB3303C21}"/>
              </a:ext>
            </a:extLst>
          </p:cNvPr>
          <p:cNvSpPr txBox="1"/>
          <p:nvPr/>
        </p:nvSpPr>
        <p:spPr>
          <a:xfrm>
            <a:off x="3290454" y="429489"/>
            <a:ext cx="561109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Aquí ya pasamos a  la sección de las preguntas y respuestas en donde se le presentará una pregunta y cuatro posibles opciones de respuesta de las cuales una será la respuesta correcta y dispondrá </a:t>
            </a:r>
            <a:r>
              <a:rPr lang="es-MX" sz="2000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s-MX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un tiempo estipulado para dar solución a las preguntas.</a:t>
            </a:r>
            <a:endParaRPr lang="es-CO" sz="20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16" name="Imagen 15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9170E812-A780-470D-F97A-D334D3E48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360" y="2374488"/>
            <a:ext cx="9327279" cy="374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70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C5CE56-7C00-B13D-BE9D-E53D4F1896A4}"/>
              </a:ext>
            </a:extLst>
          </p:cNvPr>
          <p:cNvSpPr txBox="1"/>
          <p:nvPr/>
        </p:nvSpPr>
        <p:spPr>
          <a:xfrm>
            <a:off x="0" y="154745"/>
            <a:ext cx="12192000" cy="6703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05CD488-BED5-2028-D8DA-AFC0BE7F49A4}"/>
              </a:ext>
            </a:extLst>
          </p:cNvPr>
          <p:cNvSpPr txBox="1"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26086B"/>
          </a:solidFill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10127D7-9698-CBEA-B619-6F2E32910C00}"/>
              </a:ext>
            </a:extLst>
          </p:cNvPr>
          <p:cNvSpPr txBox="1"/>
          <p:nvPr/>
        </p:nvSpPr>
        <p:spPr>
          <a:xfrm>
            <a:off x="7980218" y="360218"/>
            <a:ext cx="379614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último, nos encontramos con los resultados, en donde se le presentara un registro de cuantas preguntas a acertado y </a:t>
            </a:r>
            <a:r>
              <a:rPr lang="es-MX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cuantas</a:t>
            </a:r>
            <a:r>
              <a:rPr lang="es-MX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 fallado dependiendo de su desempeño en la solución de estas </a:t>
            </a:r>
            <a:endParaRPr lang="es-CO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6" name="Imagen 5" descr="Interfaz de usuario gráfica, Aplicación, Sitio web&#10;&#10;Descripción generada automáticamente">
            <a:extLst>
              <a:ext uri="{FF2B5EF4-FFF2-40B4-BE49-F238E27FC236}">
                <a16:creationId xmlns:a16="http://schemas.microsoft.com/office/drawing/2014/main" id="{0151E8F3-C649-D7AF-BFCC-FE724EBEF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577" y="2391543"/>
            <a:ext cx="8261862" cy="381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817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Imagen 2" descr="Imagen que contiene Icono&#10;&#10;Descripción generada automáticamente">
            <a:extLst>
              <a:ext uri="{FF2B5EF4-FFF2-40B4-BE49-F238E27FC236}">
                <a16:creationId xmlns:a16="http://schemas.microsoft.com/office/drawing/2014/main" id="{43DCA3CD-848F-F3E3-EA20-D539253579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9968C6D-F50E-3590-2A58-507C2391C88C}"/>
              </a:ext>
            </a:extLst>
          </p:cNvPr>
          <p:cNvSpPr txBox="1"/>
          <p:nvPr/>
        </p:nvSpPr>
        <p:spPr>
          <a:xfrm>
            <a:off x="3051392" y="4952877"/>
            <a:ext cx="7226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400" dirty="0">
                <a:solidFill>
                  <a:schemeClr val="bg1"/>
                </a:solidFill>
              </a:rPr>
              <a:t>¡¡ MUCHAS  GRACIAS !!</a:t>
            </a:r>
            <a:endParaRPr lang="es-CO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421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1283</TotalTime>
  <Words>107</Words>
  <Application>Microsoft Office PowerPoint</Application>
  <PresentationFormat>Panorámica</PresentationFormat>
  <Paragraphs>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Amasis MT Pro Medium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Yajanny Mena</dc:creator>
  <cp:lastModifiedBy>Yajanny Mena</cp:lastModifiedBy>
  <cp:revision>1</cp:revision>
  <dcterms:created xsi:type="dcterms:W3CDTF">2023-08-08T23:13:09Z</dcterms:created>
  <dcterms:modified xsi:type="dcterms:W3CDTF">2023-08-09T20:41:21Z</dcterms:modified>
</cp:coreProperties>
</file>