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5" r:id="rId8"/>
    <p:sldId id="261" r:id="rId9"/>
    <p:sldId id="266" r:id="rId10"/>
    <p:sldId id="262" r:id="rId11"/>
    <p:sldId id="263"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C8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 y="1"/>
            <a:ext cx="7315200" cy="914400"/>
          </a:xfrm>
        </p:spPr>
        <p:txBody>
          <a:bodyPr/>
          <a:lstStyle/>
          <a:p>
            <a:r>
              <a:rPr lang="en-US"/>
              <a:t>Click to edit Master title style</a:t>
            </a:r>
            <a:endParaRPr lang="en-US" dirty="0"/>
          </a:p>
        </p:txBody>
      </p:sp>
      <p:sp>
        <p:nvSpPr>
          <p:cNvPr id="3" name="Subtitle 2"/>
          <p:cNvSpPr>
            <a:spLocks noGrp="1"/>
          </p:cNvSpPr>
          <p:nvPr>
            <p:ph type="subTitle" idx="1"/>
          </p:nvPr>
        </p:nvSpPr>
        <p:spPr>
          <a:xfrm>
            <a:off x="711200" y="1371601"/>
            <a:ext cx="10871200" cy="4724400"/>
          </a:xfrm>
        </p:spPr>
        <p:txBody>
          <a:bodyPr/>
          <a:lstStyle>
            <a:lvl1pPr marL="0" indent="0" algn="ctr">
              <a:buNone/>
              <a:defRPr>
                <a:solidFill>
                  <a:schemeClr val="tx1">
                    <a:tint val="75000"/>
                  </a:schemeClr>
                </a:solidFill>
              </a:defRPr>
            </a:lvl1pPr>
            <a:lvl2pPr marL="383408" indent="0" algn="ctr">
              <a:buNone/>
              <a:defRPr>
                <a:solidFill>
                  <a:schemeClr val="tx1">
                    <a:tint val="75000"/>
                  </a:schemeClr>
                </a:solidFill>
              </a:defRPr>
            </a:lvl2pPr>
            <a:lvl3pPr marL="766816" indent="0" algn="ctr">
              <a:buNone/>
              <a:defRPr>
                <a:solidFill>
                  <a:schemeClr val="tx1">
                    <a:tint val="75000"/>
                  </a:schemeClr>
                </a:solidFill>
              </a:defRPr>
            </a:lvl3pPr>
            <a:lvl4pPr marL="1150224" indent="0" algn="ctr">
              <a:buNone/>
              <a:defRPr>
                <a:solidFill>
                  <a:schemeClr val="tx1">
                    <a:tint val="75000"/>
                  </a:schemeClr>
                </a:solidFill>
              </a:defRPr>
            </a:lvl4pPr>
            <a:lvl5pPr marL="1533632" indent="0" algn="ctr">
              <a:buNone/>
              <a:defRPr>
                <a:solidFill>
                  <a:schemeClr val="tx1">
                    <a:tint val="75000"/>
                  </a:schemeClr>
                </a:solidFill>
              </a:defRPr>
            </a:lvl5pPr>
            <a:lvl6pPr marL="1917040" indent="0" algn="ctr">
              <a:buNone/>
              <a:defRPr>
                <a:solidFill>
                  <a:schemeClr val="tx1">
                    <a:tint val="75000"/>
                  </a:schemeClr>
                </a:solidFill>
              </a:defRPr>
            </a:lvl6pPr>
            <a:lvl7pPr marL="2300448" indent="0" algn="ctr">
              <a:buNone/>
              <a:defRPr>
                <a:solidFill>
                  <a:schemeClr val="tx1">
                    <a:tint val="75000"/>
                  </a:schemeClr>
                </a:solidFill>
              </a:defRPr>
            </a:lvl7pPr>
            <a:lvl8pPr marL="2683855" indent="0" algn="ctr">
              <a:buNone/>
              <a:defRPr>
                <a:solidFill>
                  <a:schemeClr val="tx1">
                    <a:tint val="75000"/>
                  </a:schemeClr>
                </a:solidFill>
              </a:defRPr>
            </a:lvl8pPr>
            <a:lvl9pPr marL="306726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F58BB0E1-4530-4A6B-9275-EC647E5D0A07}" type="datetimeFigureOut">
              <a:rPr lang="en-IN" smtClean="0"/>
              <a:t>04-12-2023</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BEA9C9C9-F8A1-4D3F-AC6E-1A84F94CE57E}" type="slidenum">
              <a:rPr lang="en-IN" smtClean="0"/>
              <a:t>‹#›</a:t>
            </a:fld>
            <a:endParaRPr lang="en-IN"/>
          </a:p>
        </p:txBody>
      </p:sp>
    </p:spTree>
    <p:extLst>
      <p:ext uri="{BB962C8B-B14F-4D97-AF65-F5344CB8AC3E}">
        <p14:creationId xmlns:p14="http://schemas.microsoft.com/office/powerpoint/2010/main" val="191708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8737604" y="228600"/>
            <a:ext cx="2743200" cy="635000"/>
          </a:xfrm>
          <a:prstGeom prst="rect">
            <a:avLst/>
          </a:prstGeom>
          <a:noFill/>
          <a:ln w="9525">
            <a:noFill/>
            <a:miter lim="800000"/>
            <a:headEnd/>
            <a:tailEnd/>
          </a:ln>
        </p:spPr>
      </p:pic>
      <p:grpSp>
        <p:nvGrpSpPr>
          <p:cNvPr id="5" name="Group 7"/>
          <p:cNvGrpSpPr>
            <a:grpSpLocks/>
          </p:cNvGrpSpPr>
          <p:nvPr/>
        </p:nvGrpSpPr>
        <p:grpSpPr bwMode="auto">
          <a:xfrm>
            <a:off x="8195733" y="1"/>
            <a:ext cx="3996267"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sz="1509">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9"/>
            </a:p>
          </p:txBody>
        </p:sp>
      </p:grpSp>
      <p:pic>
        <p:nvPicPr>
          <p:cNvPr id="9" name="Picture 15" descr="logo.jpg"/>
          <p:cNvPicPr>
            <a:picLocks noChangeAspect="1"/>
          </p:cNvPicPr>
          <p:nvPr/>
        </p:nvPicPr>
        <p:blipFill>
          <a:blip r:embed="rId3" cstate="print"/>
          <a:srcRect/>
          <a:stretch>
            <a:fillRect/>
          </a:stretch>
        </p:blipFill>
        <p:spPr bwMode="auto">
          <a:xfrm>
            <a:off x="8737602" y="228600"/>
            <a:ext cx="2561167"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F58BB0E1-4530-4A6B-9275-EC647E5D0A07}" type="datetimeFigureOut">
              <a:rPr lang="en-IN" smtClean="0"/>
              <a:t>04-12-2023</a:t>
            </a:fld>
            <a:endParaRPr lang="en-IN"/>
          </a:p>
        </p:txBody>
      </p:sp>
      <p:sp>
        <p:nvSpPr>
          <p:cNvPr id="11" name="Footer Placeholder 4"/>
          <p:cNvSpPr>
            <a:spLocks noGrp="1"/>
          </p:cNvSpPr>
          <p:nvPr>
            <p:ph type="ftr" sz="quarter" idx="11"/>
          </p:nvPr>
        </p:nvSpPr>
        <p:spPr/>
        <p:txBody>
          <a:bodyPr/>
          <a:lstStyle>
            <a:lvl1pPr>
              <a:defRPr/>
            </a:lvl1pPr>
          </a:lstStyle>
          <a:p>
            <a:endParaRPr lang="en-IN"/>
          </a:p>
        </p:txBody>
      </p:sp>
      <p:sp>
        <p:nvSpPr>
          <p:cNvPr id="12" name="Slide Number Placeholder 5"/>
          <p:cNvSpPr>
            <a:spLocks noGrp="1"/>
          </p:cNvSpPr>
          <p:nvPr>
            <p:ph type="sldNum" sz="quarter" idx="12"/>
          </p:nvPr>
        </p:nvSpPr>
        <p:spPr/>
        <p:txBody>
          <a:bodyPr/>
          <a:lstStyle>
            <a:lvl1pPr>
              <a:defRPr/>
            </a:lvl1pPr>
          </a:lstStyle>
          <a:p>
            <a:fld id="{BEA9C9C9-F8A1-4D3F-AC6E-1A84F94CE57E}" type="slidenum">
              <a:rPr lang="en-IN" smtClean="0"/>
              <a:t>‹#›</a:t>
            </a:fld>
            <a:endParaRPr lang="en-IN"/>
          </a:p>
        </p:txBody>
      </p:sp>
    </p:spTree>
    <p:extLst>
      <p:ext uri="{BB962C8B-B14F-4D97-AF65-F5344CB8AC3E}">
        <p14:creationId xmlns:p14="http://schemas.microsoft.com/office/powerpoint/2010/main" val="17426671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1"/>
            <a:ext cx="8636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3" y="1371604"/>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wrap="square" lIns="91440" tIns="45720" rIns="91440" bIns="45720" numCol="1" anchor="ctr" anchorCtr="0" compatLnSpc="1">
            <a:prstTxWarp prst="textNoShape">
              <a:avLst/>
            </a:prstTxWarp>
          </a:bodyPr>
          <a:lstStyle>
            <a:lvl1pPr>
              <a:defRPr sz="1006">
                <a:solidFill>
                  <a:srgbClr val="898989"/>
                </a:solidFill>
                <a:latin typeface="Calibri" pitchFamily="34" charset="0"/>
              </a:defRPr>
            </a:lvl1pPr>
          </a:lstStyle>
          <a:p>
            <a:fld id="{F58BB0E1-4530-4A6B-9275-EC647E5D0A07}" type="datetimeFigureOut">
              <a:rPr lang="en-IN" smtClean="0"/>
              <a:t>04-12-2023</a:t>
            </a:fld>
            <a:endParaRPr lang="en-IN"/>
          </a:p>
        </p:txBody>
      </p:sp>
      <p:sp>
        <p:nvSpPr>
          <p:cNvPr id="5" name="Footer Placeholder 4"/>
          <p:cNvSpPr>
            <a:spLocks noGrp="1"/>
          </p:cNvSpPr>
          <p:nvPr>
            <p:ph type="ftr" sz="quarter" idx="3"/>
          </p:nvPr>
        </p:nvSpPr>
        <p:spPr>
          <a:xfrm>
            <a:off x="4165603" y="6356355"/>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6">
                <a:solidFill>
                  <a:srgbClr val="898989"/>
                </a:solidFill>
                <a:latin typeface="Calibri" charset="0"/>
                <a:ea typeface="ＭＳ Ｐゴシック" charset="-128"/>
                <a:cs typeface="+mn-cs"/>
              </a:defRPr>
            </a:lvl1pPr>
          </a:lstStyle>
          <a:p>
            <a:endParaRPr lang="en-IN"/>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006">
                <a:solidFill>
                  <a:srgbClr val="898989"/>
                </a:solidFill>
                <a:latin typeface="Calibri" pitchFamily="34" charset="0"/>
              </a:defRPr>
            </a:lvl1pPr>
          </a:lstStyle>
          <a:p>
            <a:fld id="{BEA9C9C9-F8A1-4D3F-AC6E-1A84F94CE57E}" type="slidenum">
              <a:rPr lang="en-IN" smtClean="0"/>
              <a:t>‹#›</a:t>
            </a:fld>
            <a:endParaRPr lang="en-IN"/>
          </a:p>
        </p:txBody>
      </p:sp>
      <p:sp>
        <p:nvSpPr>
          <p:cNvPr id="1031" name="Rectangle 11"/>
          <p:cNvSpPr>
            <a:spLocks noChangeArrowheads="1"/>
          </p:cNvSpPr>
          <p:nvPr/>
        </p:nvSpPr>
        <p:spPr bwMode="auto">
          <a:xfrm>
            <a:off x="3" y="1"/>
            <a:ext cx="12192000" cy="838200"/>
          </a:xfrm>
          <a:prstGeom prst="rect">
            <a:avLst/>
          </a:prstGeom>
          <a:solidFill>
            <a:srgbClr val="FF3300"/>
          </a:solidFill>
          <a:ln w="9525">
            <a:noFill/>
            <a:miter lim="800000"/>
            <a:headEnd/>
            <a:tailEnd/>
          </a:ln>
        </p:spPr>
        <p:txBody>
          <a:bodyPr wrap="none" anchor="ctr"/>
          <a:lstStyle/>
          <a:p>
            <a:endParaRPr lang="en-US" sz="1509">
              <a:latin typeface="Calibri" pitchFamily="34" charset="0"/>
            </a:endParaRPr>
          </a:p>
        </p:txBody>
      </p:sp>
      <p:sp>
        <p:nvSpPr>
          <p:cNvPr id="8" name="Rectangle 11"/>
          <p:cNvSpPr>
            <a:spLocks noChangeArrowheads="1"/>
          </p:cNvSpPr>
          <p:nvPr/>
        </p:nvSpPr>
        <p:spPr bwMode="auto">
          <a:xfrm flipV="1">
            <a:off x="3" y="6705600"/>
            <a:ext cx="12192000" cy="198117"/>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509">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8737604" y="228600"/>
            <a:ext cx="27432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8737604" y="228600"/>
            <a:ext cx="2743200" cy="635000"/>
          </a:xfrm>
          <a:prstGeom prst="rect">
            <a:avLst/>
          </a:prstGeom>
          <a:noFill/>
          <a:ln w="9525">
            <a:noFill/>
            <a:miter lim="800000"/>
            <a:headEnd/>
            <a:tailEnd/>
          </a:ln>
        </p:spPr>
      </p:pic>
      <p:grpSp>
        <p:nvGrpSpPr>
          <p:cNvPr id="1037" name="Group 7"/>
          <p:cNvGrpSpPr>
            <a:grpSpLocks/>
          </p:cNvGrpSpPr>
          <p:nvPr/>
        </p:nvGrpSpPr>
        <p:grpSpPr bwMode="auto">
          <a:xfrm>
            <a:off x="8195733" y="1"/>
            <a:ext cx="3996267"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sz="1509">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9"/>
            </a:p>
          </p:txBody>
        </p:sp>
      </p:grpSp>
      <p:pic>
        <p:nvPicPr>
          <p:cNvPr id="1038" name="Picture 15" descr="logo.jpg"/>
          <p:cNvPicPr>
            <a:picLocks noChangeAspect="1"/>
          </p:cNvPicPr>
          <p:nvPr/>
        </p:nvPicPr>
        <p:blipFill>
          <a:blip r:embed="rId5" cstate="print"/>
          <a:srcRect/>
          <a:stretch>
            <a:fillRect/>
          </a:stretch>
        </p:blipFill>
        <p:spPr bwMode="auto">
          <a:xfrm>
            <a:off x="8737602" y="228600"/>
            <a:ext cx="2561167" cy="609600"/>
          </a:xfrm>
          <a:prstGeom prst="rect">
            <a:avLst/>
          </a:prstGeom>
          <a:noFill/>
          <a:ln w="9525">
            <a:noFill/>
            <a:miter lim="800000"/>
            <a:headEnd/>
            <a:tailEnd/>
          </a:ln>
        </p:spPr>
      </p:pic>
    </p:spTree>
    <p:extLst>
      <p:ext uri="{BB962C8B-B14F-4D97-AF65-F5344CB8AC3E}">
        <p14:creationId xmlns:p14="http://schemas.microsoft.com/office/powerpoint/2010/main" val="107622264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1" fontAlgn="base" hangingPunct="1">
        <a:spcBef>
          <a:spcPct val="0"/>
        </a:spcBef>
        <a:spcAft>
          <a:spcPct val="0"/>
        </a:spcAft>
        <a:defRPr sz="2516" kern="1200">
          <a:solidFill>
            <a:schemeClr val="tx1"/>
          </a:solidFill>
          <a:latin typeface="+mj-lt"/>
          <a:ea typeface="MS PGothic"/>
          <a:cs typeface="MS PGothic"/>
        </a:defRPr>
      </a:lvl1pPr>
      <a:lvl2pPr algn="ctr" rtl="0" eaLnBrk="1" fontAlgn="base" hangingPunct="1">
        <a:spcBef>
          <a:spcPct val="0"/>
        </a:spcBef>
        <a:spcAft>
          <a:spcPct val="0"/>
        </a:spcAft>
        <a:defRPr sz="2516">
          <a:solidFill>
            <a:schemeClr val="tx1"/>
          </a:solidFill>
          <a:latin typeface="Calibri" charset="0"/>
          <a:ea typeface="MS PGothic"/>
          <a:cs typeface="MS PGothic"/>
        </a:defRPr>
      </a:lvl2pPr>
      <a:lvl3pPr algn="ctr" rtl="0" eaLnBrk="1" fontAlgn="base" hangingPunct="1">
        <a:spcBef>
          <a:spcPct val="0"/>
        </a:spcBef>
        <a:spcAft>
          <a:spcPct val="0"/>
        </a:spcAft>
        <a:defRPr sz="2516">
          <a:solidFill>
            <a:schemeClr val="tx1"/>
          </a:solidFill>
          <a:latin typeface="Calibri" charset="0"/>
          <a:ea typeface="MS PGothic"/>
          <a:cs typeface="MS PGothic"/>
        </a:defRPr>
      </a:lvl3pPr>
      <a:lvl4pPr algn="ctr" rtl="0" eaLnBrk="1" fontAlgn="base" hangingPunct="1">
        <a:spcBef>
          <a:spcPct val="0"/>
        </a:spcBef>
        <a:spcAft>
          <a:spcPct val="0"/>
        </a:spcAft>
        <a:defRPr sz="2516">
          <a:solidFill>
            <a:schemeClr val="tx1"/>
          </a:solidFill>
          <a:latin typeface="Calibri" charset="0"/>
          <a:ea typeface="MS PGothic"/>
          <a:cs typeface="MS PGothic"/>
        </a:defRPr>
      </a:lvl4pPr>
      <a:lvl5pPr algn="ctr" rtl="0" eaLnBrk="1" fontAlgn="base" hangingPunct="1">
        <a:spcBef>
          <a:spcPct val="0"/>
        </a:spcBef>
        <a:spcAft>
          <a:spcPct val="0"/>
        </a:spcAft>
        <a:defRPr sz="2516">
          <a:solidFill>
            <a:schemeClr val="tx1"/>
          </a:solidFill>
          <a:latin typeface="Calibri" charset="0"/>
          <a:ea typeface="MS PGothic"/>
          <a:cs typeface="MS PGothic"/>
        </a:defRPr>
      </a:lvl5pPr>
      <a:lvl6pPr marL="383408" algn="ctr" rtl="0" eaLnBrk="1" fontAlgn="base" hangingPunct="1">
        <a:spcBef>
          <a:spcPct val="0"/>
        </a:spcBef>
        <a:spcAft>
          <a:spcPct val="0"/>
        </a:spcAft>
        <a:defRPr sz="2516">
          <a:solidFill>
            <a:schemeClr val="tx1"/>
          </a:solidFill>
          <a:latin typeface="Calibri" charset="0"/>
          <a:ea typeface="ＭＳ Ｐゴシック" charset="-128"/>
        </a:defRPr>
      </a:lvl6pPr>
      <a:lvl7pPr marL="766816" algn="ctr" rtl="0" eaLnBrk="1" fontAlgn="base" hangingPunct="1">
        <a:spcBef>
          <a:spcPct val="0"/>
        </a:spcBef>
        <a:spcAft>
          <a:spcPct val="0"/>
        </a:spcAft>
        <a:defRPr sz="2516">
          <a:solidFill>
            <a:schemeClr val="tx1"/>
          </a:solidFill>
          <a:latin typeface="Calibri" charset="0"/>
          <a:ea typeface="ＭＳ Ｐゴシック" charset="-128"/>
        </a:defRPr>
      </a:lvl7pPr>
      <a:lvl8pPr marL="1150224" algn="ctr" rtl="0" eaLnBrk="1" fontAlgn="base" hangingPunct="1">
        <a:spcBef>
          <a:spcPct val="0"/>
        </a:spcBef>
        <a:spcAft>
          <a:spcPct val="0"/>
        </a:spcAft>
        <a:defRPr sz="2516">
          <a:solidFill>
            <a:schemeClr val="tx1"/>
          </a:solidFill>
          <a:latin typeface="Calibri" charset="0"/>
          <a:ea typeface="ＭＳ Ｐゴシック" charset="-128"/>
        </a:defRPr>
      </a:lvl8pPr>
      <a:lvl9pPr marL="1533632" algn="ctr" rtl="0" eaLnBrk="1" fontAlgn="base" hangingPunct="1">
        <a:spcBef>
          <a:spcPct val="0"/>
        </a:spcBef>
        <a:spcAft>
          <a:spcPct val="0"/>
        </a:spcAft>
        <a:defRPr sz="2516">
          <a:solidFill>
            <a:schemeClr val="tx1"/>
          </a:solidFill>
          <a:latin typeface="Calibri" charset="0"/>
          <a:ea typeface="ＭＳ Ｐゴシック" charset="-128"/>
        </a:defRPr>
      </a:lvl9pPr>
    </p:titleStyle>
    <p:bodyStyle>
      <a:lvl1pPr marL="287556" indent="-287556" algn="l" rtl="0" eaLnBrk="1" fontAlgn="base" hangingPunct="1">
        <a:spcBef>
          <a:spcPct val="20000"/>
        </a:spcBef>
        <a:spcAft>
          <a:spcPct val="0"/>
        </a:spcAft>
        <a:buFont typeface="Arial" pitchFamily="34" charset="0"/>
        <a:buChar char="•"/>
        <a:defRPr sz="2684" kern="1200">
          <a:solidFill>
            <a:schemeClr val="tx1"/>
          </a:solidFill>
          <a:latin typeface="+mn-lt"/>
          <a:ea typeface="MS PGothic"/>
          <a:cs typeface="MS PGothic"/>
        </a:defRPr>
      </a:lvl1pPr>
      <a:lvl2pPr marL="623038" indent="-239630" algn="l" rtl="0" eaLnBrk="1" fontAlgn="base" hangingPunct="1">
        <a:spcBef>
          <a:spcPct val="20000"/>
        </a:spcBef>
        <a:spcAft>
          <a:spcPct val="0"/>
        </a:spcAft>
        <a:buFont typeface="Arial" pitchFamily="34" charset="0"/>
        <a:buChar char="–"/>
        <a:defRPr sz="2348" kern="1200">
          <a:solidFill>
            <a:schemeClr val="tx1"/>
          </a:solidFill>
          <a:latin typeface="+mn-lt"/>
          <a:ea typeface="MS PGothic"/>
          <a:cs typeface="MS PGothic"/>
        </a:defRPr>
      </a:lvl2pPr>
      <a:lvl3pPr marL="958520" indent="-191704" algn="l" rtl="0" eaLnBrk="1" fontAlgn="base" hangingPunct="1">
        <a:spcBef>
          <a:spcPct val="20000"/>
        </a:spcBef>
        <a:spcAft>
          <a:spcPct val="0"/>
        </a:spcAft>
        <a:buFont typeface="Arial" pitchFamily="34" charset="0"/>
        <a:buChar char="•"/>
        <a:defRPr sz="2013" kern="1200">
          <a:solidFill>
            <a:schemeClr val="tx1"/>
          </a:solidFill>
          <a:latin typeface="+mn-lt"/>
          <a:ea typeface="MS PGothic"/>
          <a:cs typeface="MS PGothic"/>
        </a:defRPr>
      </a:lvl3pPr>
      <a:lvl4pPr marL="1341928" indent="-191704" algn="l" rtl="0" eaLnBrk="1" fontAlgn="base" hangingPunct="1">
        <a:spcBef>
          <a:spcPct val="20000"/>
        </a:spcBef>
        <a:spcAft>
          <a:spcPct val="0"/>
        </a:spcAft>
        <a:buFont typeface="Arial" pitchFamily="34" charset="0"/>
        <a:buChar char="–"/>
        <a:defRPr sz="1677" kern="1200">
          <a:solidFill>
            <a:schemeClr val="tx1"/>
          </a:solidFill>
          <a:latin typeface="+mn-lt"/>
          <a:ea typeface="MS PGothic"/>
          <a:cs typeface="MS PGothic"/>
        </a:defRPr>
      </a:lvl4pPr>
      <a:lvl5pPr marL="1725336" indent="-191704" algn="l" rtl="0" eaLnBrk="1" fontAlgn="base" hangingPunct="1">
        <a:spcBef>
          <a:spcPct val="20000"/>
        </a:spcBef>
        <a:spcAft>
          <a:spcPct val="0"/>
        </a:spcAft>
        <a:buFont typeface="Arial" pitchFamily="34" charset="0"/>
        <a:buChar char="»"/>
        <a:defRPr sz="1677" kern="1200">
          <a:solidFill>
            <a:schemeClr val="tx1"/>
          </a:solidFill>
          <a:latin typeface="+mn-lt"/>
          <a:ea typeface="MS PGothic"/>
          <a:cs typeface="MS PGothic"/>
        </a:defRPr>
      </a:lvl5pPr>
      <a:lvl6pPr marL="2108744" indent="-191704" algn="l" defTabSz="766816" rtl="0" eaLnBrk="1" latinLnBrk="0" hangingPunct="1">
        <a:spcBef>
          <a:spcPct val="20000"/>
        </a:spcBef>
        <a:buFont typeface="Arial" pitchFamily="34" charset="0"/>
        <a:buChar char="•"/>
        <a:defRPr sz="1677" kern="1200">
          <a:solidFill>
            <a:schemeClr val="tx1"/>
          </a:solidFill>
          <a:latin typeface="+mn-lt"/>
          <a:ea typeface="+mn-ea"/>
          <a:cs typeface="+mn-cs"/>
        </a:defRPr>
      </a:lvl6pPr>
      <a:lvl7pPr marL="2492151" indent="-191704" algn="l" defTabSz="766816" rtl="0" eaLnBrk="1" latinLnBrk="0" hangingPunct="1">
        <a:spcBef>
          <a:spcPct val="20000"/>
        </a:spcBef>
        <a:buFont typeface="Arial" pitchFamily="34" charset="0"/>
        <a:buChar char="•"/>
        <a:defRPr sz="1677" kern="1200">
          <a:solidFill>
            <a:schemeClr val="tx1"/>
          </a:solidFill>
          <a:latin typeface="+mn-lt"/>
          <a:ea typeface="+mn-ea"/>
          <a:cs typeface="+mn-cs"/>
        </a:defRPr>
      </a:lvl7pPr>
      <a:lvl8pPr marL="2875559" indent="-191704" algn="l" defTabSz="766816" rtl="0" eaLnBrk="1" latinLnBrk="0" hangingPunct="1">
        <a:spcBef>
          <a:spcPct val="20000"/>
        </a:spcBef>
        <a:buFont typeface="Arial" pitchFamily="34" charset="0"/>
        <a:buChar char="•"/>
        <a:defRPr sz="1677" kern="1200">
          <a:solidFill>
            <a:schemeClr val="tx1"/>
          </a:solidFill>
          <a:latin typeface="+mn-lt"/>
          <a:ea typeface="+mn-ea"/>
          <a:cs typeface="+mn-cs"/>
        </a:defRPr>
      </a:lvl8pPr>
      <a:lvl9pPr marL="3258967" indent="-191704" algn="l" defTabSz="766816" rtl="0" eaLnBrk="1" latinLnBrk="0" hangingPunct="1">
        <a:spcBef>
          <a:spcPct val="20000"/>
        </a:spcBef>
        <a:buFont typeface="Arial" pitchFamily="34" charset="0"/>
        <a:buChar char="•"/>
        <a:defRPr sz="1677" kern="1200">
          <a:solidFill>
            <a:schemeClr val="tx1"/>
          </a:solidFill>
          <a:latin typeface="+mn-lt"/>
          <a:ea typeface="+mn-ea"/>
          <a:cs typeface="+mn-cs"/>
        </a:defRPr>
      </a:lvl9pPr>
    </p:bodyStyle>
    <p:otherStyle>
      <a:defPPr>
        <a:defRPr lang="en-US"/>
      </a:defPPr>
      <a:lvl1pPr marL="0" algn="l" defTabSz="766816" rtl="0" eaLnBrk="1" latinLnBrk="0" hangingPunct="1">
        <a:defRPr sz="1509" kern="1200">
          <a:solidFill>
            <a:schemeClr val="tx1"/>
          </a:solidFill>
          <a:latin typeface="+mn-lt"/>
          <a:ea typeface="+mn-ea"/>
          <a:cs typeface="+mn-cs"/>
        </a:defRPr>
      </a:lvl1pPr>
      <a:lvl2pPr marL="383408" algn="l" defTabSz="766816" rtl="0" eaLnBrk="1" latinLnBrk="0" hangingPunct="1">
        <a:defRPr sz="1509" kern="1200">
          <a:solidFill>
            <a:schemeClr val="tx1"/>
          </a:solidFill>
          <a:latin typeface="+mn-lt"/>
          <a:ea typeface="+mn-ea"/>
          <a:cs typeface="+mn-cs"/>
        </a:defRPr>
      </a:lvl2pPr>
      <a:lvl3pPr marL="766816" algn="l" defTabSz="766816" rtl="0" eaLnBrk="1" latinLnBrk="0" hangingPunct="1">
        <a:defRPr sz="1509" kern="1200">
          <a:solidFill>
            <a:schemeClr val="tx1"/>
          </a:solidFill>
          <a:latin typeface="+mn-lt"/>
          <a:ea typeface="+mn-ea"/>
          <a:cs typeface="+mn-cs"/>
        </a:defRPr>
      </a:lvl3pPr>
      <a:lvl4pPr marL="1150224" algn="l" defTabSz="766816" rtl="0" eaLnBrk="1" latinLnBrk="0" hangingPunct="1">
        <a:defRPr sz="1509" kern="1200">
          <a:solidFill>
            <a:schemeClr val="tx1"/>
          </a:solidFill>
          <a:latin typeface="+mn-lt"/>
          <a:ea typeface="+mn-ea"/>
          <a:cs typeface="+mn-cs"/>
        </a:defRPr>
      </a:lvl4pPr>
      <a:lvl5pPr marL="1533632" algn="l" defTabSz="766816" rtl="0" eaLnBrk="1" latinLnBrk="0" hangingPunct="1">
        <a:defRPr sz="1509" kern="1200">
          <a:solidFill>
            <a:schemeClr val="tx1"/>
          </a:solidFill>
          <a:latin typeface="+mn-lt"/>
          <a:ea typeface="+mn-ea"/>
          <a:cs typeface="+mn-cs"/>
        </a:defRPr>
      </a:lvl5pPr>
      <a:lvl6pPr marL="1917040" algn="l" defTabSz="766816" rtl="0" eaLnBrk="1" latinLnBrk="0" hangingPunct="1">
        <a:defRPr sz="1509" kern="1200">
          <a:solidFill>
            <a:schemeClr val="tx1"/>
          </a:solidFill>
          <a:latin typeface="+mn-lt"/>
          <a:ea typeface="+mn-ea"/>
          <a:cs typeface="+mn-cs"/>
        </a:defRPr>
      </a:lvl6pPr>
      <a:lvl7pPr marL="2300448" algn="l" defTabSz="766816" rtl="0" eaLnBrk="1" latinLnBrk="0" hangingPunct="1">
        <a:defRPr sz="1509" kern="1200">
          <a:solidFill>
            <a:schemeClr val="tx1"/>
          </a:solidFill>
          <a:latin typeface="+mn-lt"/>
          <a:ea typeface="+mn-ea"/>
          <a:cs typeface="+mn-cs"/>
        </a:defRPr>
      </a:lvl7pPr>
      <a:lvl8pPr marL="2683855" algn="l" defTabSz="766816" rtl="0" eaLnBrk="1" latinLnBrk="0" hangingPunct="1">
        <a:defRPr sz="1509" kern="1200">
          <a:solidFill>
            <a:schemeClr val="tx1"/>
          </a:solidFill>
          <a:latin typeface="+mn-lt"/>
          <a:ea typeface="+mn-ea"/>
          <a:cs typeface="+mn-cs"/>
        </a:defRPr>
      </a:lvl8pPr>
      <a:lvl9pPr marL="3067263" algn="l" defTabSz="766816" rtl="0" eaLnBrk="1" latinLnBrk="0" hangingPunct="1">
        <a:defRPr sz="15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279171-A0CC-8D6D-015E-39D2A7D063E3}"/>
              </a:ext>
            </a:extLst>
          </p:cNvPr>
          <p:cNvSpPr/>
          <p:nvPr/>
        </p:nvSpPr>
        <p:spPr>
          <a:xfrm>
            <a:off x="8621486" y="111967"/>
            <a:ext cx="2967134" cy="718457"/>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81CAD43A-D95C-D84F-B1BE-5B167A232196}"/>
              </a:ext>
            </a:extLst>
          </p:cNvPr>
          <p:cNvSpPr txBox="1">
            <a:spLocks/>
          </p:cNvSpPr>
          <p:nvPr/>
        </p:nvSpPr>
        <p:spPr>
          <a:xfrm>
            <a:off x="3403091" y="2876831"/>
            <a:ext cx="5385816" cy="1225296"/>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fontAlgn="auto">
              <a:spcAft>
                <a:spcPts val="0"/>
              </a:spcAft>
            </a:pPr>
            <a:r>
              <a:rPr lang="en-US" dirty="0">
                <a:solidFill>
                  <a:srgbClr val="1F2C8F"/>
                </a:solidFill>
                <a:latin typeface="Arial Black"/>
              </a:rPr>
              <a:t>OOPS project</a:t>
            </a:r>
            <a:br>
              <a:rPr lang="en-US" dirty="0">
                <a:solidFill>
                  <a:srgbClr val="1F2C8F"/>
                </a:solidFill>
                <a:latin typeface="Arial Black"/>
              </a:rPr>
            </a:br>
            <a:r>
              <a:rPr lang="en-US" sz="1800" dirty="0">
                <a:solidFill>
                  <a:srgbClr val="1F2C8F"/>
                </a:solidFill>
                <a:latin typeface="Arial Black"/>
              </a:rPr>
              <a:t>Yajat dureja-2210990970</a:t>
            </a:r>
          </a:p>
          <a:p>
            <a:pPr fontAlgn="auto">
              <a:spcAft>
                <a:spcPts val="0"/>
              </a:spcAft>
            </a:pPr>
            <a:r>
              <a:rPr lang="en-US" sz="1800" dirty="0">
                <a:solidFill>
                  <a:srgbClr val="1F2C8F"/>
                </a:solidFill>
                <a:latin typeface="Arial Black"/>
              </a:rPr>
              <a:t>VEDESH-2210990955</a:t>
            </a:r>
          </a:p>
          <a:p>
            <a:pPr fontAlgn="auto">
              <a:spcAft>
                <a:spcPts val="0"/>
              </a:spcAft>
            </a:pPr>
            <a:r>
              <a:rPr lang="en-US" sz="1800" dirty="0">
                <a:solidFill>
                  <a:srgbClr val="1F2C8F"/>
                </a:solidFill>
                <a:latin typeface="Arial Black"/>
              </a:rPr>
              <a:t>VIPASH ARORA-2210990964</a:t>
            </a:r>
          </a:p>
          <a:p>
            <a:pPr fontAlgn="auto">
              <a:spcAft>
                <a:spcPts val="0"/>
              </a:spcAft>
            </a:pPr>
            <a:endParaRPr lang="en-US" dirty="0">
              <a:solidFill>
                <a:srgbClr val="1F2C8F"/>
              </a:solidFill>
              <a:latin typeface="Arial Black"/>
            </a:endParaRPr>
          </a:p>
        </p:txBody>
      </p:sp>
      <p:pic>
        <p:nvPicPr>
          <p:cNvPr id="10" name="Picture 9">
            <a:extLst>
              <a:ext uri="{FF2B5EF4-FFF2-40B4-BE49-F238E27FC236}">
                <a16:creationId xmlns:a16="http://schemas.microsoft.com/office/drawing/2014/main" id="{3A0EA2C0-2C24-7E33-6CB9-8934149C63C0}"/>
              </a:ext>
            </a:extLst>
          </p:cNvPr>
          <p:cNvPicPr>
            <a:picLocks noChangeAspect="1"/>
          </p:cNvPicPr>
          <p:nvPr/>
        </p:nvPicPr>
        <p:blipFill rotWithShape="1">
          <a:blip r:embed="rId2"/>
          <a:srcRect t="10914" b="19752"/>
          <a:stretch/>
        </p:blipFill>
        <p:spPr>
          <a:xfrm>
            <a:off x="5091017" y="583402"/>
            <a:ext cx="2009966" cy="2293429"/>
          </a:xfrm>
          <a:prstGeom prst="rect">
            <a:avLst/>
          </a:prstGeom>
        </p:spPr>
      </p:pic>
      <p:sp>
        <p:nvSpPr>
          <p:cNvPr id="2" name="Google Shape;49;p1">
            <a:extLst>
              <a:ext uri="{FF2B5EF4-FFF2-40B4-BE49-F238E27FC236}">
                <a16:creationId xmlns:a16="http://schemas.microsoft.com/office/drawing/2014/main" id="{616E7CC9-9422-765D-17A9-6E2FADB88751}"/>
              </a:ext>
            </a:extLst>
          </p:cNvPr>
          <p:cNvSpPr txBox="1"/>
          <p:nvPr/>
        </p:nvSpPr>
        <p:spPr>
          <a:xfrm>
            <a:off x="1961663" y="5789246"/>
            <a:ext cx="826867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err="1">
                <a:solidFill>
                  <a:schemeClr val="dk1"/>
                </a:solidFill>
                <a:latin typeface="Times New Roman"/>
                <a:ea typeface="Times New Roman"/>
                <a:cs typeface="Times New Roman"/>
                <a:sym typeface="Times New Roman"/>
              </a:rPr>
              <a:t>Chitkara</a:t>
            </a:r>
            <a:r>
              <a:rPr lang="en-US" sz="1800" b="1" dirty="0">
                <a:solidFill>
                  <a:schemeClr val="dk1"/>
                </a:solidFill>
                <a:latin typeface="Times New Roman"/>
                <a:ea typeface="Times New Roman"/>
                <a:cs typeface="Times New Roman"/>
                <a:sym typeface="Times New Roman"/>
              </a:rPr>
              <a:t> University Institute of Engineering and Technology,</a:t>
            </a:r>
            <a:br>
              <a:rPr lang="en-US" sz="1800" dirty="0">
                <a:solidFill>
                  <a:schemeClr val="dk1"/>
                </a:solidFill>
                <a:latin typeface="Times New Roman"/>
                <a:ea typeface="Times New Roman"/>
                <a:cs typeface="Times New Roman"/>
                <a:sym typeface="Times New Roman"/>
              </a:rPr>
            </a:br>
            <a:r>
              <a:rPr lang="en-US" sz="1800" b="1" dirty="0" err="1">
                <a:solidFill>
                  <a:schemeClr val="dk1"/>
                </a:solidFill>
                <a:latin typeface="Times New Roman"/>
                <a:ea typeface="Times New Roman"/>
                <a:cs typeface="Times New Roman"/>
                <a:sym typeface="Times New Roman"/>
              </a:rPr>
              <a:t>Chitkara</a:t>
            </a:r>
            <a:r>
              <a:rPr lang="en-US" sz="1800" b="1" dirty="0">
                <a:solidFill>
                  <a:schemeClr val="dk1"/>
                </a:solidFill>
                <a:latin typeface="Times New Roman"/>
                <a:ea typeface="Times New Roman"/>
                <a:cs typeface="Times New Roman"/>
                <a:sym typeface="Times New Roman"/>
              </a:rPr>
              <a:t> University, Punjab, India</a:t>
            </a:r>
            <a:endParaRPr sz="1800" dirty="0">
              <a:solidFill>
                <a:schemeClr val="dk1"/>
              </a:solidFill>
              <a:latin typeface="Times New Roman"/>
              <a:ea typeface="Times New Roman"/>
              <a:cs typeface="Times New Roman"/>
              <a:sym typeface="Times New Roman"/>
            </a:endParaRPr>
          </a:p>
        </p:txBody>
      </p:sp>
      <p:sp>
        <p:nvSpPr>
          <p:cNvPr id="3" name="Google Shape;51;p1">
            <a:extLst>
              <a:ext uri="{FF2B5EF4-FFF2-40B4-BE49-F238E27FC236}">
                <a16:creationId xmlns:a16="http://schemas.microsoft.com/office/drawing/2014/main" id="{70CE50EE-AAB1-62BF-A20B-778FDA7D7D92}"/>
              </a:ext>
            </a:extLst>
          </p:cNvPr>
          <p:cNvSpPr/>
          <p:nvPr/>
        </p:nvSpPr>
        <p:spPr>
          <a:xfrm>
            <a:off x="2124142" y="5251046"/>
            <a:ext cx="7943716" cy="538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Department of Computer Science &amp; Engineering</a:t>
            </a:r>
            <a:endParaRPr dirty="0"/>
          </a:p>
        </p:txBody>
      </p:sp>
    </p:spTree>
    <p:extLst>
      <p:ext uri="{BB962C8B-B14F-4D97-AF65-F5344CB8AC3E}">
        <p14:creationId xmlns:p14="http://schemas.microsoft.com/office/powerpoint/2010/main" val="248357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84E4A2-DFDB-FB8F-65C6-518FF303C35E}"/>
              </a:ext>
            </a:extLst>
          </p:cNvPr>
          <p:cNvSpPr txBox="1">
            <a:spLocks/>
          </p:cNvSpPr>
          <p:nvPr/>
        </p:nvSpPr>
        <p:spPr>
          <a:xfrm>
            <a:off x="1508760" y="1883664"/>
            <a:ext cx="6766560"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all" spc="0" normalizeH="0" baseline="0" noProof="0">
                <a:ln>
                  <a:noFill/>
                </a:ln>
                <a:solidFill>
                  <a:srgbClr val="1F2C8F"/>
                </a:solidFill>
                <a:effectLst/>
                <a:uLnTx/>
                <a:uFillTx/>
                <a:latin typeface="Arial Black"/>
                <a:ea typeface="+mj-ea"/>
                <a:cs typeface="+mj-cs"/>
              </a:rPr>
              <a:t>Conclusion </a:t>
            </a:r>
            <a:endParaRPr kumimoji="0" lang="en-US" sz="4400" b="1" i="0" u="none" strike="noStrike" kern="1200" cap="all" spc="0" normalizeH="0" baseline="0" noProof="0" dirty="0">
              <a:ln>
                <a:noFill/>
              </a:ln>
              <a:solidFill>
                <a:srgbClr val="1F2C8F"/>
              </a:solidFill>
              <a:effectLst/>
              <a:uLnTx/>
              <a:uFillTx/>
              <a:latin typeface="Arial Black"/>
              <a:ea typeface="+mj-ea"/>
              <a:cs typeface="+mj-cs"/>
            </a:endParaRPr>
          </a:p>
        </p:txBody>
      </p:sp>
      <p:sp>
        <p:nvSpPr>
          <p:cNvPr id="7" name="Content Placeholder 2">
            <a:extLst>
              <a:ext uri="{FF2B5EF4-FFF2-40B4-BE49-F238E27FC236}">
                <a16:creationId xmlns:a16="http://schemas.microsoft.com/office/drawing/2014/main" id="{93AABABE-30A4-8A95-3854-CBE6AEA501C6}"/>
              </a:ext>
            </a:extLst>
          </p:cNvPr>
          <p:cNvSpPr txBox="1">
            <a:spLocks/>
          </p:cNvSpPr>
          <p:nvPr/>
        </p:nvSpPr>
        <p:spPr>
          <a:xfrm>
            <a:off x="1508760" y="2837688"/>
            <a:ext cx="5879592" cy="27005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The Stock Management System offers a robust solution for efficient inventory management. By automating processes and providing real-time insights, it enhances control over stock levels, leading to improved decision-making and operational efficiency.</a:t>
            </a:r>
          </a:p>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800" b="0" i="0" u="none" strike="noStrike" kern="1200" cap="none" spc="0" normalizeH="0" baseline="0" noProof="0" dirty="0" err="1">
                <a:ln>
                  <a:noFill/>
                </a:ln>
                <a:solidFill>
                  <a:srgbClr val="1F2C8F"/>
                </a:solidFill>
                <a:effectLst/>
                <a:uLnTx/>
                <a:uFillTx/>
                <a:latin typeface="Sabon Next LT"/>
                <a:ea typeface="+mn-ea"/>
                <a:cs typeface="+mn-cs"/>
              </a:rPr>
              <a:t>Refrences</a:t>
            </a:r>
            <a:r>
              <a:rPr kumimoji="0" lang="en-US" sz="1800" b="0" i="0" u="none" strike="noStrike" kern="1200" cap="none" spc="0" normalizeH="0" baseline="0" noProof="0" dirty="0">
                <a:ln>
                  <a:noFill/>
                </a:ln>
                <a:solidFill>
                  <a:srgbClr val="1F2C8F"/>
                </a:solidFill>
                <a:effectLst/>
                <a:uLnTx/>
                <a:uFillTx/>
                <a:latin typeface="Sabon Next LT"/>
                <a:ea typeface="+mn-ea"/>
                <a:cs typeface="+mn-cs"/>
              </a:rPr>
              <a:t>: </a:t>
            </a:r>
            <a:r>
              <a:rPr kumimoji="0" lang="en-US" sz="1800" b="0" i="0" u="none" strike="noStrike" kern="1200" cap="none" spc="0" normalizeH="0" baseline="0" noProof="0" dirty="0" err="1">
                <a:ln>
                  <a:noFill/>
                </a:ln>
                <a:solidFill>
                  <a:srgbClr val="1F2C8F"/>
                </a:solidFill>
                <a:effectLst/>
                <a:uLnTx/>
                <a:uFillTx/>
                <a:latin typeface="Sabon Next LT"/>
                <a:ea typeface="+mn-ea"/>
                <a:cs typeface="+mn-cs"/>
              </a:rPr>
              <a:t>Javatpoint</a:t>
            </a:r>
            <a:r>
              <a:rPr kumimoji="0" lang="en-US" sz="1800" b="0" i="0" u="none" strike="noStrike" kern="1200" cap="none" spc="0" normalizeH="0" baseline="0" noProof="0" dirty="0">
                <a:ln>
                  <a:noFill/>
                </a:ln>
                <a:solidFill>
                  <a:srgbClr val="1F2C8F"/>
                </a:solidFill>
                <a:effectLst/>
                <a:uLnTx/>
                <a:uFillTx/>
                <a:latin typeface="Sabon Next LT"/>
                <a:ea typeface="+mn-ea"/>
                <a:cs typeface="+mn-cs"/>
              </a:rPr>
              <a:t>, W3schools</a:t>
            </a:r>
          </a:p>
        </p:txBody>
      </p:sp>
    </p:spTree>
    <p:extLst>
      <p:ext uri="{BB962C8B-B14F-4D97-AF65-F5344CB8AC3E}">
        <p14:creationId xmlns:p14="http://schemas.microsoft.com/office/powerpoint/2010/main" val="376667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5E73B5-FBD0-D790-941A-89AF7F94670A}"/>
              </a:ext>
            </a:extLst>
          </p:cNvPr>
          <p:cNvSpPr txBox="1">
            <a:spLocks/>
          </p:cNvSpPr>
          <p:nvPr/>
        </p:nvSpPr>
        <p:spPr>
          <a:xfrm>
            <a:off x="1527048" y="1975104"/>
            <a:ext cx="4169664" cy="667512"/>
          </a:xfrm>
          <a:prstGeom prst="rect">
            <a:avLst/>
          </a:prstGeom>
        </p:spPr>
        <p:txBody>
          <a:bodyPr vert="horz" lIns="91440" tIns="0" rIns="91440" bIns="45720" rtlCol="0" anchor="ctr">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marL="0" marR="0" lvl="0" indent="0" algn="l" defTabSz="914400" rtl="0" eaLnBrk="1" fontAlgn="auto" latinLnBrk="0" hangingPunct="1">
              <a:lnSpc>
                <a:spcPts val="4875"/>
              </a:lnSpc>
              <a:spcBef>
                <a:spcPct val="0"/>
              </a:spcBef>
              <a:spcAft>
                <a:spcPts val="0"/>
              </a:spcAft>
              <a:buClrTx/>
              <a:buSzTx/>
              <a:buFontTx/>
              <a:buNone/>
              <a:tabLst/>
              <a:defRPr/>
            </a:pPr>
            <a:r>
              <a:rPr kumimoji="0" lang="en-US" sz="4400" b="1" i="0" u="none" strike="noStrike" kern="1200" cap="all" spc="0" normalizeH="0" baseline="0" noProof="0">
                <a:ln>
                  <a:noFill/>
                </a:ln>
                <a:solidFill>
                  <a:srgbClr val="1F2C8F"/>
                </a:solidFill>
                <a:effectLst/>
                <a:uLnTx/>
                <a:uFillTx/>
                <a:latin typeface="Arial Black"/>
                <a:ea typeface="+mj-ea"/>
                <a:cs typeface="+mj-cs"/>
              </a:rPr>
              <a:t>THANK YOU</a:t>
            </a:r>
            <a:endParaRPr kumimoji="0" lang="en-US" sz="4400" b="1" i="0" u="none" strike="noStrike" kern="1200" cap="all" spc="0" normalizeH="0" baseline="0" noProof="0" dirty="0">
              <a:ln>
                <a:noFill/>
              </a:ln>
              <a:solidFill>
                <a:srgbClr val="1F2C8F"/>
              </a:solidFill>
              <a:effectLst/>
              <a:uLnTx/>
              <a:uFillTx/>
              <a:latin typeface="Arial Black"/>
              <a:ea typeface="+mj-ea"/>
              <a:cs typeface="+mj-cs"/>
            </a:endParaRPr>
          </a:p>
        </p:txBody>
      </p:sp>
      <p:sp>
        <p:nvSpPr>
          <p:cNvPr id="7" name="Subtitle 2">
            <a:extLst>
              <a:ext uri="{FF2B5EF4-FFF2-40B4-BE49-F238E27FC236}">
                <a16:creationId xmlns:a16="http://schemas.microsoft.com/office/drawing/2014/main" id="{BDB1FFC8-23EF-703F-5212-9AD02D97DA0E}"/>
              </a:ext>
            </a:extLst>
          </p:cNvPr>
          <p:cNvSpPr txBox="1">
            <a:spLocks/>
          </p:cNvSpPr>
          <p:nvPr/>
        </p:nvSpPr>
        <p:spPr>
          <a:xfrm>
            <a:off x="1545336" y="2846832"/>
            <a:ext cx="4169664" cy="2176272"/>
          </a:xfrm>
          <a:prstGeom prst="rect">
            <a:avLst/>
          </a:prstGeom>
        </p:spPr>
        <p:txBody>
          <a:bodyPr vert="horz" lIns="91440" tIns="0" rIns="91440" bIns="0" rtlCol="0">
            <a:noAutofit/>
          </a:bodyPr>
          <a:lstStyle>
            <a:lvl1pPr marL="0" indent="0" algn="l" defTabSz="914400" rtl="0" eaLnBrk="1" latinLnBrk="0" hangingPunct="1">
              <a:lnSpc>
                <a:spcPct val="100000"/>
              </a:lnSpc>
              <a:spcBef>
                <a:spcPts val="576"/>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1F2C8F"/>
                </a:solidFill>
                <a:effectLst/>
                <a:uLnTx/>
                <a:uFillTx/>
                <a:latin typeface="Sabon Next LT"/>
                <a:ea typeface="+mn-ea"/>
                <a:cs typeface="+mn-cs"/>
              </a:rPr>
              <a:t>Yajat Dureja</a:t>
            </a:r>
          </a:p>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1F2C8F"/>
                </a:solidFill>
                <a:effectLst/>
                <a:uLnTx/>
                <a:uFillTx/>
                <a:latin typeface="Sabon Next LT"/>
                <a:ea typeface="+mn-ea"/>
                <a:cs typeface="+mn-cs"/>
              </a:rPr>
              <a:t>2210990970</a:t>
            </a:r>
          </a:p>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r>
              <a:rPr lang="en-US" dirty="0" err="1">
                <a:solidFill>
                  <a:srgbClr val="1F2C8F"/>
                </a:solidFill>
                <a:latin typeface="Sabon Next LT"/>
              </a:rPr>
              <a:t>Vipash</a:t>
            </a:r>
            <a:r>
              <a:rPr lang="en-US" dirty="0">
                <a:solidFill>
                  <a:srgbClr val="1F2C8F"/>
                </a:solidFill>
                <a:latin typeface="Sabon Next LT"/>
              </a:rPr>
              <a:t> Arora</a:t>
            </a:r>
          </a:p>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1F2C8F"/>
                </a:solidFill>
                <a:effectLst/>
                <a:uLnTx/>
                <a:uFillTx/>
                <a:latin typeface="Sabon Next LT"/>
                <a:ea typeface="+mn-ea"/>
                <a:cs typeface="+mn-cs"/>
              </a:rPr>
              <a:t>2210990964</a:t>
            </a:r>
          </a:p>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r>
              <a:rPr kumimoji="0" lang="en-US" sz="2400" b="0" i="0" u="none" strike="noStrike" kern="1200" cap="none" spc="0" normalizeH="0" baseline="0" noProof="0" dirty="0" err="1">
                <a:ln>
                  <a:noFill/>
                </a:ln>
                <a:solidFill>
                  <a:srgbClr val="1F2C8F"/>
                </a:solidFill>
                <a:effectLst/>
                <a:uLnTx/>
                <a:uFillTx/>
                <a:latin typeface="Sabon Next LT"/>
                <a:ea typeface="+mn-ea"/>
                <a:cs typeface="+mn-cs"/>
              </a:rPr>
              <a:t>Vedesh</a:t>
            </a:r>
            <a:endParaRPr kumimoji="0" lang="en-US" sz="2400" b="0"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r>
              <a:rPr lang="en-US" dirty="0">
                <a:solidFill>
                  <a:srgbClr val="1F2C8F"/>
                </a:solidFill>
                <a:latin typeface="Sabon Next LT"/>
              </a:rPr>
              <a:t>2210990955</a:t>
            </a:r>
            <a:endParaRPr kumimoji="0" lang="en-US" sz="2400" b="0"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60867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786011E-D2F6-187F-C064-B3F7005D0E0A}"/>
              </a:ext>
            </a:extLst>
          </p:cNvPr>
          <p:cNvSpPr txBox="1">
            <a:spLocks/>
          </p:cNvSpPr>
          <p:nvPr/>
        </p:nvSpPr>
        <p:spPr>
          <a:xfrm>
            <a:off x="1499616" y="1164834"/>
            <a:ext cx="5693664"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fontAlgn="auto">
              <a:spcAft>
                <a:spcPts val="0"/>
              </a:spcAft>
            </a:pPr>
            <a:r>
              <a:rPr lang="en-US" dirty="0">
                <a:solidFill>
                  <a:srgbClr val="1F2C8F"/>
                </a:solidFill>
                <a:latin typeface="Arial Black" panose="020B0604020202020204" pitchFamily="34" charset="0"/>
                <a:ea typeface="Arial Regular" pitchFamily="34" charset="-122"/>
                <a:cs typeface="Arial Black" panose="020B0604020202020204" pitchFamily="34" charset="0"/>
              </a:rPr>
              <a:t>AGENDA</a:t>
            </a:r>
            <a:endParaRPr lang="en-US" dirty="0">
              <a:solidFill>
                <a:srgbClr val="1F2C8F"/>
              </a:solidFill>
              <a:latin typeface="Arial Black" panose="020B0604020202020204" pitchFamily="34" charset="0"/>
              <a:cs typeface="Arial Black" panose="020B0604020202020204" pitchFamily="34" charset="0"/>
            </a:endParaRPr>
          </a:p>
        </p:txBody>
      </p:sp>
      <p:sp>
        <p:nvSpPr>
          <p:cNvPr id="7" name="Content Placeholder 2">
            <a:extLst>
              <a:ext uri="{FF2B5EF4-FFF2-40B4-BE49-F238E27FC236}">
                <a16:creationId xmlns:a16="http://schemas.microsoft.com/office/drawing/2014/main" id="{A926C1C9-A130-C5BA-4791-1FF3BF0A6D97}"/>
              </a:ext>
            </a:extLst>
          </p:cNvPr>
          <p:cNvSpPr txBox="1">
            <a:spLocks/>
          </p:cNvSpPr>
          <p:nvPr/>
        </p:nvSpPr>
        <p:spPr>
          <a:xfrm>
            <a:off x="1499616" y="1932930"/>
            <a:ext cx="5693664" cy="312216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1) Abstract</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2) Introduction</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3) Existing system</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4) Drawbacks of existing system</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5) Proposed System</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6) Advantages of Proposed System</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7) Modules-coding modules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8) Architecture /design</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9) Sample Code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10) Test cases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11) Screenshots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12) Conclusion and References</a:t>
            </a:r>
          </a:p>
        </p:txBody>
      </p:sp>
    </p:spTree>
    <p:extLst>
      <p:ext uri="{BB962C8B-B14F-4D97-AF65-F5344CB8AC3E}">
        <p14:creationId xmlns:p14="http://schemas.microsoft.com/office/powerpoint/2010/main" val="25450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FD3FA1-05FD-5C20-923E-BDF47E6704A5}"/>
              </a:ext>
            </a:extLst>
          </p:cNvPr>
          <p:cNvSpPr txBox="1">
            <a:spLocks/>
          </p:cNvSpPr>
          <p:nvPr/>
        </p:nvSpPr>
        <p:spPr>
          <a:xfrm>
            <a:off x="1406683" y="2136897"/>
            <a:ext cx="6766560"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all" spc="0" normalizeH="0" baseline="0" noProof="0">
                <a:ln>
                  <a:noFill/>
                </a:ln>
                <a:solidFill>
                  <a:srgbClr val="1F2C8F"/>
                </a:solidFill>
                <a:effectLst/>
                <a:uLnTx/>
                <a:uFillTx/>
                <a:latin typeface="Arial Black"/>
                <a:ea typeface="+mj-ea"/>
                <a:cs typeface="+mj-cs"/>
              </a:rPr>
              <a:t>Introduction</a:t>
            </a:r>
            <a:endParaRPr kumimoji="0" lang="en-US" sz="4400" b="1" i="0" u="none" strike="noStrike" kern="1200" cap="all" spc="0" normalizeH="0" baseline="0" noProof="0" dirty="0">
              <a:ln>
                <a:noFill/>
              </a:ln>
              <a:solidFill>
                <a:srgbClr val="1F2C8F"/>
              </a:solidFill>
              <a:effectLst/>
              <a:uLnTx/>
              <a:uFillTx/>
              <a:latin typeface="Arial Black"/>
              <a:ea typeface="+mj-ea"/>
              <a:cs typeface="+mj-cs"/>
            </a:endParaRPr>
          </a:p>
        </p:txBody>
      </p:sp>
      <p:sp>
        <p:nvSpPr>
          <p:cNvPr id="7" name="Content Placeholder 2">
            <a:extLst>
              <a:ext uri="{FF2B5EF4-FFF2-40B4-BE49-F238E27FC236}">
                <a16:creationId xmlns:a16="http://schemas.microsoft.com/office/drawing/2014/main" id="{F0CCA392-0E88-1DD7-056B-4E92A4BC16AA}"/>
              </a:ext>
            </a:extLst>
          </p:cNvPr>
          <p:cNvSpPr txBox="1">
            <a:spLocks/>
          </p:cNvSpPr>
          <p:nvPr/>
        </p:nvSpPr>
        <p:spPr>
          <a:xfrm>
            <a:off x="1406683" y="3082793"/>
            <a:ext cx="6766560" cy="27005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The Stock Management System aims to streamline the inventory management process for businesses. It provides functionalities to track available items, their quantities, and prices, enabling easy monitoring and control of stock levels.</a:t>
            </a:r>
          </a:p>
        </p:txBody>
      </p:sp>
    </p:spTree>
    <p:extLst>
      <p:ext uri="{BB962C8B-B14F-4D97-AF65-F5344CB8AC3E}">
        <p14:creationId xmlns:p14="http://schemas.microsoft.com/office/powerpoint/2010/main" val="90123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2344BF-C6B3-26E1-8004-A21F6D07500B}"/>
              </a:ext>
            </a:extLst>
          </p:cNvPr>
          <p:cNvSpPr txBox="1">
            <a:spLocks/>
          </p:cNvSpPr>
          <p:nvPr/>
        </p:nvSpPr>
        <p:spPr>
          <a:xfrm>
            <a:off x="1499616" y="1901952"/>
            <a:ext cx="6996202"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all" spc="0" normalizeH="0" baseline="0" noProof="0" dirty="0">
                <a:ln>
                  <a:noFill/>
                </a:ln>
                <a:solidFill>
                  <a:srgbClr val="1F2C8F"/>
                </a:solidFill>
                <a:effectLst/>
                <a:uLnTx/>
                <a:uFillTx/>
                <a:latin typeface="Arial Black"/>
                <a:ea typeface="+mj-ea"/>
                <a:cs typeface="+mj-cs"/>
              </a:rPr>
              <a:t>Existing system</a:t>
            </a:r>
          </a:p>
        </p:txBody>
      </p:sp>
      <p:sp>
        <p:nvSpPr>
          <p:cNvPr id="8" name="Content Placeholder 2">
            <a:extLst>
              <a:ext uri="{FF2B5EF4-FFF2-40B4-BE49-F238E27FC236}">
                <a16:creationId xmlns:a16="http://schemas.microsoft.com/office/drawing/2014/main" id="{EA41F04B-AC7C-09FE-79D7-937F558B7ECD}"/>
              </a:ext>
            </a:extLst>
          </p:cNvPr>
          <p:cNvSpPr txBox="1">
            <a:spLocks/>
          </p:cNvSpPr>
          <p:nvPr/>
        </p:nvSpPr>
        <p:spPr>
          <a:xfrm>
            <a:off x="1499616" y="2770632"/>
            <a:ext cx="6767306" cy="312216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Before the implementation of this system, inventory management might have been manual or reliant on basic spreadsheets. It likely lacked real-time updates and comprehensive tracking, leading to inefficiencies and errors in managing stock.</a:t>
            </a:r>
          </a:p>
        </p:txBody>
      </p:sp>
    </p:spTree>
    <p:extLst>
      <p:ext uri="{BB962C8B-B14F-4D97-AF65-F5344CB8AC3E}">
        <p14:creationId xmlns:p14="http://schemas.microsoft.com/office/powerpoint/2010/main" val="385949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2344BF-C6B3-26E1-8004-A21F6D07500B}"/>
              </a:ext>
            </a:extLst>
          </p:cNvPr>
          <p:cNvSpPr txBox="1">
            <a:spLocks/>
          </p:cNvSpPr>
          <p:nvPr/>
        </p:nvSpPr>
        <p:spPr>
          <a:xfrm>
            <a:off x="1499616" y="1465185"/>
            <a:ext cx="10376009"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all" spc="0" normalizeH="0" baseline="0" noProof="0" dirty="0">
                <a:ln>
                  <a:noFill/>
                </a:ln>
                <a:solidFill>
                  <a:srgbClr val="1F2C8F"/>
                </a:solidFill>
                <a:effectLst/>
                <a:uLnTx/>
                <a:uFillTx/>
                <a:latin typeface="Arial Black"/>
                <a:ea typeface="+mj-ea"/>
                <a:cs typeface="+mj-cs"/>
              </a:rPr>
              <a:t>DRAWBACKS of current system</a:t>
            </a:r>
          </a:p>
        </p:txBody>
      </p:sp>
      <p:sp>
        <p:nvSpPr>
          <p:cNvPr id="8" name="Content Placeholder 2">
            <a:extLst>
              <a:ext uri="{FF2B5EF4-FFF2-40B4-BE49-F238E27FC236}">
                <a16:creationId xmlns:a16="http://schemas.microsoft.com/office/drawing/2014/main" id="{EA41F04B-AC7C-09FE-79D7-937F558B7ECD}"/>
              </a:ext>
            </a:extLst>
          </p:cNvPr>
          <p:cNvSpPr txBox="1">
            <a:spLocks/>
          </p:cNvSpPr>
          <p:nvPr/>
        </p:nvSpPr>
        <p:spPr>
          <a:xfrm>
            <a:off x="1499616" y="3239643"/>
            <a:ext cx="6767306" cy="312216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Manual data entry prone to errors</a:t>
            </a:r>
          </a:p>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Lack of real-time updates on stock levels</a:t>
            </a:r>
          </a:p>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Difficulty in tracking item movement and sales</a:t>
            </a:r>
          </a:p>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Limited functionalities for quick decision-making</a:t>
            </a:r>
          </a:p>
        </p:txBody>
      </p:sp>
    </p:spTree>
    <p:extLst>
      <p:ext uri="{BB962C8B-B14F-4D97-AF65-F5344CB8AC3E}">
        <p14:creationId xmlns:p14="http://schemas.microsoft.com/office/powerpoint/2010/main" val="97681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70EFFD-5575-8B2B-99A9-BDB34754BD46}"/>
              </a:ext>
            </a:extLst>
          </p:cNvPr>
          <p:cNvSpPr txBox="1">
            <a:spLocks/>
          </p:cNvSpPr>
          <p:nvPr/>
        </p:nvSpPr>
        <p:spPr>
          <a:xfrm>
            <a:off x="758952" y="1216152"/>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fontAlgn="auto">
              <a:spcAft>
                <a:spcPts val="0"/>
              </a:spcAft>
            </a:pPr>
            <a:r>
              <a:rPr lang="en-US" dirty="0">
                <a:solidFill>
                  <a:srgbClr val="1F2C8F"/>
                </a:solidFill>
                <a:latin typeface="Arial Black" panose="020B0604020202020204" pitchFamily="34" charset="0"/>
                <a:cs typeface="Arial Black" panose="020B0604020202020204" pitchFamily="34" charset="0"/>
              </a:rPr>
              <a:t> Proposed System</a:t>
            </a:r>
          </a:p>
        </p:txBody>
      </p:sp>
      <p:sp>
        <p:nvSpPr>
          <p:cNvPr id="8" name="Content Placeholder 3">
            <a:extLst>
              <a:ext uri="{FF2B5EF4-FFF2-40B4-BE49-F238E27FC236}">
                <a16:creationId xmlns:a16="http://schemas.microsoft.com/office/drawing/2014/main" id="{D4E698A7-B8C7-DD6F-F235-1E7A3365268D}"/>
              </a:ext>
            </a:extLst>
          </p:cNvPr>
          <p:cNvSpPr txBox="1">
            <a:spLocks/>
          </p:cNvSpPr>
          <p:nvPr/>
        </p:nvSpPr>
        <p:spPr>
          <a:xfrm>
            <a:off x="539496" y="2103120"/>
            <a:ext cx="11119104" cy="443484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Aft>
                <a:spcPts val="0"/>
              </a:spcAft>
              <a:buNone/>
              <a:defRPr/>
            </a:pPr>
            <a:r>
              <a:rPr lang="en-US" sz="2800" dirty="0">
                <a:solidFill>
                  <a:srgbClr val="1F2C8F"/>
                </a:solidFill>
                <a:latin typeface="Sabon Next LT"/>
              </a:rPr>
              <a:t>The proposed system is a software-based Stock Management System that automates inventory control processes. It allows for easy addition, display, and sale of items, providing real-time updates on stock levels.</a:t>
            </a:r>
            <a:endParaRPr kumimoji="0" lang="en-IN" sz="16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29831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2344BF-C6B3-26E1-8004-A21F6D07500B}"/>
              </a:ext>
            </a:extLst>
          </p:cNvPr>
          <p:cNvSpPr txBox="1">
            <a:spLocks/>
          </p:cNvSpPr>
          <p:nvPr/>
        </p:nvSpPr>
        <p:spPr>
          <a:xfrm>
            <a:off x="1499616" y="1465185"/>
            <a:ext cx="10376009"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all" spc="0" normalizeH="0" baseline="0" noProof="0" dirty="0">
                <a:ln>
                  <a:noFill/>
                </a:ln>
                <a:solidFill>
                  <a:srgbClr val="1F2C8F"/>
                </a:solidFill>
                <a:effectLst/>
                <a:uLnTx/>
                <a:uFillTx/>
                <a:latin typeface="Arial Black"/>
                <a:ea typeface="+mj-ea"/>
                <a:cs typeface="+mj-cs"/>
              </a:rPr>
              <a:t>ADVANTAGES OF PROPOSED SYSTEM</a:t>
            </a:r>
          </a:p>
        </p:txBody>
      </p:sp>
      <p:sp>
        <p:nvSpPr>
          <p:cNvPr id="8" name="Content Placeholder 2">
            <a:extLst>
              <a:ext uri="{FF2B5EF4-FFF2-40B4-BE49-F238E27FC236}">
                <a16:creationId xmlns:a16="http://schemas.microsoft.com/office/drawing/2014/main" id="{EA41F04B-AC7C-09FE-79D7-937F558B7ECD}"/>
              </a:ext>
            </a:extLst>
          </p:cNvPr>
          <p:cNvSpPr txBox="1">
            <a:spLocks/>
          </p:cNvSpPr>
          <p:nvPr/>
        </p:nvSpPr>
        <p:spPr>
          <a:xfrm>
            <a:off x="1499616" y="3239643"/>
            <a:ext cx="6767306" cy="312216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Automation reduces human errors in inventory management</a:t>
            </a:r>
          </a:p>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Real-time updates for accurate stock tracking</a:t>
            </a:r>
          </a:p>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Improved decision-making with comprehensive item details</a:t>
            </a:r>
          </a:p>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Easy retrieval of data for analysis and reporting</a:t>
            </a:r>
          </a:p>
        </p:txBody>
      </p:sp>
    </p:spTree>
    <p:extLst>
      <p:ext uri="{BB962C8B-B14F-4D97-AF65-F5344CB8AC3E}">
        <p14:creationId xmlns:p14="http://schemas.microsoft.com/office/powerpoint/2010/main" val="82205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4">
            <a:extLst>
              <a:ext uri="{FF2B5EF4-FFF2-40B4-BE49-F238E27FC236}">
                <a16:creationId xmlns:a16="http://schemas.microsoft.com/office/drawing/2014/main" id="{099D70B7-C259-603C-EA16-81DC20B190B6}"/>
              </a:ext>
            </a:extLst>
          </p:cNvPr>
          <p:cNvSpPr txBox="1">
            <a:spLocks/>
          </p:cNvSpPr>
          <p:nvPr/>
        </p:nvSpPr>
        <p:spPr>
          <a:xfrm>
            <a:off x="758952" y="1234440"/>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all" spc="0" normalizeH="0" baseline="0" noProof="0">
                <a:ln>
                  <a:noFill/>
                </a:ln>
                <a:solidFill>
                  <a:srgbClr val="1F2C8F"/>
                </a:solidFill>
                <a:effectLst/>
                <a:uLnTx/>
                <a:uFillTx/>
                <a:latin typeface="Arial Black"/>
                <a:ea typeface="+mj-ea"/>
                <a:cs typeface="+mj-cs"/>
              </a:rPr>
              <a:t>System Requirements</a:t>
            </a:r>
            <a:endParaRPr kumimoji="0" lang="en-US" sz="4400" b="1" i="0" u="none" strike="noStrike" kern="1200" cap="all" spc="0" normalizeH="0" baseline="0" noProof="0" dirty="0">
              <a:ln>
                <a:noFill/>
              </a:ln>
              <a:solidFill>
                <a:srgbClr val="1F2C8F"/>
              </a:solidFill>
              <a:effectLst/>
              <a:uLnTx/>
              <a:uFillTx/>
              <a:latin typeface="Arial Black"/>
              <a:ea typeface="+mj-ea"/>
              <a:cs typeface="+mj-cs"/>
            </a:endParaRPr>
          </a:p>
        </p:txBody>
      </p:sp>
      <p:sp>
        <p:nvSpPr>
          <p:cNvPr id="31" name="Text Placeholder 5">
            <a:extLst>
              <a:ext uri="{FF2B5EF4-FFF2-40B4-BE49-F238E27FC236}">
                <a16:creationId xmlns:a16="http://schemas.microsoft.com/office/drawing/2014/main" id="{BAC2CE80-FED0-CD77-5437-D86D8C6982CE}"/>
              </a:ext>
            </a:extLst>
          </p:cNvPr>
          <p:cNvSpPr txBox="1">
            <a:spLocks/>
          </p:cNvSpPr>
          <p:nvPr/>
        </p:nvSpPr>
        <p:spPr>
          <a:xfrm>
            <a:off x="637653" y="2396785"/>
            <a:ext cx="11146909" cy="3136267"/>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The </a:t>
            </a:r>
            <a:r>
              <a:rPr lang="en-US" sz="1800" dirty="0">
                <a:solidFill>
                  <a:srgbClr val="1F2C8F"/>
                </a:solidFill>
                <a:latin typeface="Sabon Next LT"/>
              </a:rPr>
              <a:t>stock management </a:t>
            </a:r>
            <a:r>
              <a:rPr kumimoji="0" lang="en-US" sz="1800" b="0" i="0" u="none" strike="noStrike" kern="1200" cap="none" spc="0" normalizeH="0" baseline="0" noProof="0" dirty="0">
                <a:ln>
                  <a:noFill/>
                </a:ln>
                <a:solidFill>
                  <a:srgbClr val="1F2C8F"/>
                </a:solidFill>
                <a:effectLst/>
                <a:uLnTx/>
                <a:uFillTx/>
                <a:latin typeface="Sabon Next LT"/>
                <a:ea typeface="+mn-ea"/>
                <a:cs typeface="+mn-cs"/>
              </a:rPr>
              <a:t>program is a simple console application written in C++programming language, which means it has very low system requirements. Here are the basic system requirements for running the program:</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Operating System: The program can be compiled and run on any operating system that supports C language and standard input/output functions, such as Windows, Linux, and macOS.</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Processor: The program can run on any processor architecture that supports the operating system on which it is being run.</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RAM: The program uses very little memory as it only stores a few arrays in memory.(Around 50-100MB)</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Storage: The program takes up very little storage space as the executable file is small in size.(Around 50MB)</a:t>
            </a:r>
          </a:p>
        </p:txBody>
      </p:sp>
      <p:pic>
        <p:nvPicPr>
          <p:cNvPr id="35" name="Graphic 34" descr="Internet with solid fill">
            <a:extLst>
              <a:ext uri="{FF2B5EF4-FFF2-40B4-BE49-F238E27FC236}">
                <a16:creationId xmlns:a16="http://schemas.microsoft.com/office/drawing/2014/main" id="{14A6520B-F53C-40BA-AEE3-25F28F2CA3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6287" y="5148957"/>
            <a:ext cx="768189" cy="768189"/>
          </a:xfrm>
          <a:prstGeom prst="rect">
            <a:avLst/>
          </a:prstGeom>
        </p:spPr>
      </p:pic>
    </p:spTree>
    <p:extLst>
      <p:ext uri="{BB962C8B-B14F-4D97-AF65-F5344CB8AC3E}">
        <p14:creationId xmlns:p14="http://schemas.microsoft.com/office/powerpoint/2010/main" val="185774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4">
            <a:extLst>
              <a:ext uri="{FF2B5EF4-FFF2-40B4-BE49-F238E27FC236}">
                <a16:creationId xmlns:a16="http://schemas.microsoft.com/office/drawing/2014/main" id="{099D70B7-C259-603C-EA16-81DC20B190B6}"/>
              </a:ext>
            </a:extLst>
          </p:cNvPr>
          <p:cNvSpPr txBox="1">
            <a:spLocks/>
          </p:cNvSpPr>
          <p:nvPr/>
        </p:nvSpPr>
        <p:spPr>
          <a:xfrm>
            <a:off x="758952" y="1234440"/>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all" spc="0" normalizeH="0" baseline="0" noProof="0" dirty="0">
                <a:ln>
                  <a:noFill/>
                </a:ln>
                <a:solidFill>
                  <a:srgbClr val="1F2C8F"/>
                </a:solidFill>
                <a:effectLst/>
                <a:uLnTx/>
                <a:uFillTx/>
                <a:latin typeface="Arial Black"/>
                <a:ea typeface="+mj-ea"/>
                <a:cs typeface="+mj-cs"/>
              </a:rPr>
              <a:t>Architecture/Design</a:t>
            </a:r>
          </a:p>
        </p:txBody>
      </p:sp>
      <p:sp>
        <p:nvSpPr>
          <p:cNvPr id="31" name="Text Placeholder 5">
            <a:extLst>
              <a:ext uri="{FF2B5EF4-FFF2-40B4-BE49-F238E27FC236}">
                <a16:creationId xmlns:a16="http://schemas.microsoft.com/office/drawing/2014/main" id="{BAC2CE80-FED0-CD77-5437-D86D8C6982CE}"/>
              </a:ext>
            </a:extLst>
          </p:cNvPr>
          <p:cNvSpPr txBox="1">
            <a:spLocks/>
          </p:cNvSpPr>
          <p:nvPr/>
        </p:nvSpPr>
        <p:spPr>
          <a:xfrm>
            <a:off x="602929" y="2012690"/>
            <a:ext cx="11146909" cy="3136267"/>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The system follows a modular approach, separating item details and management functionalities. It uses a vector-based structure to store and manipulate stock items.</a:t>
            </a:r>
          </a:p>
        </p:txBody>
      </p:sp>
      <p:sp>
        <p:nvSpPr>
          <p:cNvPr id="2" name="Title 4">
            <a:extLst>
              <a:ext uri="{FF2B5EF4-FFF2-40B4-BE49-F238E27FC236}">
                <a16:creationId xmlns:a16="http://schemas.microsoft.com/office/drawing/2014/main" id="{F537FFAD-C90C-8238-4D47-0EA56373EF43}"/>
              </a:ext>
            </a:extLst>
          </p:cNvPr>
          <p:cNvSpPr txBox="1">
            <a:spLocks/>
          </p:cNvSpPr>
          <p:nvPr/>
        </p:nvSpPr>
        <p:spPr>
          <a:xfrm>
            <a:off x="758952" y="2660904"/>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a:solidFill>
                  <a:srgbClr val="1F2C8F"/>
                </a:solidFill>
                <a:latin typeface="Arial Black"/>
              </a:rPr>
              <a:t>Test cases</a:t>
            </a:r>
            <a:endParaRPr kumimoji="0" lang="en-US" sz="4400" b="1" i="0" u="none" strike="noStrike" kern="1200" cap="all" spc="0" normalizeH="0" baseline="0" noProof="0" dirty="0">
              <a:ln>
                <a:noFill/>
              </a:ln>
              <a:solidFill>
                <a:srgbClr val="1F2C8F"/>
              </a:solidFill>
              <a:effectLst/>
              <a:uLnTx/>
              <a:uFillTx/>
              <a:latin typeface="Arial Black"/>
              <a:ea typeface="+mj-ea"/>
              <a:cs typeface="+mj-cs"/>
            </a:endParaRPr>
          </a:p>
        </p:txBody>
      </p:sp>
      <p:sp>
        <p:nvSpPr>
          <p:cNvPr id="3" name="Text Placeholder 5">
            <a:extLst>
              <a:ext uri="{FF2B5EF4-FFF2-40B4-BE49-F238E27FC236}">
                <a16:creationId xmlns:a16="http://schemas.microsoft.com/office/drawing/2014/main" id="{641FB03F-5DC9-5323-742B-CDC643BB5590}"/>
              </a:ext>
            </a:extLst>
          </p:cNvPr>
          <p:cNvSpPr txBox="1">
            <a:spLocks/>
          </p:cNvSpPr>
          <p:nvPr/>
        </p:nvSpPr>
        <p:spPr>
          <a:xfrm>
            <a:off x="521021" y="3429000"/>
            <a:ext cx="11146909" cy="3136267"/>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Test Case 1: Adding an item and verifying its presence in the stock.</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Test Case 2: Displaying stock and validating the accuracy of displayed details.</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Test Case 3: Selling an item and verifying the reduction in quantity.</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Test Case 4: Update price of an item</a:t>
            </a:r>
          </a:p>
        </p:txBody>
      </p:sp>
      <p:pic>
        <p:nvPicPr>
          <p:cNvPr id="4" name="Picture 3">
            <a:extLst>
              <a:ext uri="{FF2B5EF4-FFF2-40B4-BE49-F238E27FC236}">
                <a16:creationId xmlns:a16="http://schemas.microsoft.com/office/drawing/2014/main" id="{E524335C-0BF4-7C52-2DD1-BD609253D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354" y="5570343"/>
            <a:ext cx="2720340" cy="693420"/>
          </a:xfrm>
          <a:prstGeom prst="rect">
            <a:avLst/>
          </a:prstGeom>
        </p:spPr>
      </p:pic>
      <p:pic>
        <p:nvPicPr>
          <p:cNvPr id="5" name="Picture 4">
            <a:extLst>
              <a:ext uri="{FF2B5EF4-FFF2-40B4-BE49-F238E27FC236}">
                <a16:creationId xmlns:a16="http://schemas.microsoft.com/office/drawing/2014/main" id="{794D1BB2-AEEB-0DF2-C85C-0C925C6A3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159" y="5448982"/>
            <a:ext cx="1950720" cy="777240"/>
          </a:xfrm>
          <a:prstGeom prst="rect">
            <a:avLst/>
          </a:prstGeom>
        </p:spPr>
      </p:pic>
      <p:pic>
        <p:nvPicPr>
          <p:cNvPr id="6" name="Picture 5">
            <a:extLst>
              <a:ext uri="{FF2B5EF4-FFF2-40B4-BE49-F238E27FC236}">
                <a16:creationId xmlns:a16="http://schemas.microsoft.com/office/drawing/2014/main" id="{FCB7AEB4-AC01-4096-F848-D97DF3EC4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933" y="5288917"/>
            <a:ext cx="1866900" cy="998220"/>
          </a:xfrm>
          <a:prstGeom prst="rect">
            <a:avLst/>
          </a:prstGeom>
        </p:spPr>
      </p:pic>
    </p:spTree>
    <p:extLst>
      <p:ext uri="{BB962C8B-B14F-4D97-AF65-F5344CB8AC3E}">
        <p14:creationId xmlns:p14="http://schemas.microsoft.com/office/powerpoint/2010/main" val="138455504"/>
      </p:ext>
    </p:extLst>
  </p:cSld>
  <p:clrMapOvr>
    <a:masterClrMapping/>
  </p:clrMapOvr>
</p:sld>
</file>

<file path=ppt/theme/theme1.xml><?xml version="1.0" encoding="utf-8"?>
<a:theme xmlns:a="http://schemas.openxmlformats.org/drawingml/2006/main" name="ppt format 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 format" id="{9BA7A10C-A8F1-4E00-B2B2-485C4C67438A}" vid="{809C9E78-A3E9-41D6-896F-34AE9F8B4729}"/>
    </a:ext>
  </a:extLst>
</a:theme>
</file>

<file path=docProps/app.xml><?xml version="1.0" encoding="utf-8"?>
<Properties xmlns="http://schemas.openxmlformats.org/officeDocument/2006/extended-properties" xmlns:vt="http://schemas.openxmlformats.org/officeDocument/2006/docPropsVTypes">
  <Template>ppt format tmp</Template>
  <TotalTime>82</TotalTime>
  <Words>556</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Sabon Next LT</vt:lpstr>
      <vt:lpstr>Times New Roman</vt:lpstr>
      <vt:lpstr>ppt format tmp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Yajat Dureja</dc:creator>
  <cp:lastModifiedBy>Yajat Dureja</cp:lastModifiedBy>
  <cp:revision>16</cp:revision>
  <dcterms:created xsi:type="dcterms:W3CDTF">2022-12-15T04:23:25Z</dcterms:created>
  <dcterms:modified xsi:type="dcterms:W3CDTF">2023-12-04T05:26:28Z</dcterms:modified>
</cp:coreProperties>
</file>