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jat choksi" userId="bc74f647be92efb4" providerId="LiveId" clId="{1C99318D-F33B-4269-AB82-3B6A17F5DB32}"/>
    <pc:docChg chg="custSel addSld delSld modSld">
      <pc:chgData name="yajat choksi" userId="bc74f647be92efb4" providerId="LiveId" clId="{1C99318D-F33B-4269-AB82-3B6A17F5DB32}" dt="2022-07-06T03:36:12.679" v="100" actId="20577"/>
      <pc:docMkLst>
        <pc:docMk/>
      </pc:docMkLst>
      <pc:sldChg chg="modSp mod">
        <pc:chgData name="yajat choksi" userId="bc74f647be92efb4" providerId="LiveId" clId="{1C99318D-F33B-4269-AB82-3B6A17F5DB32}" dt="2022-07-06T03:22:33.675" v="90" actId="27636"/>
        <pc:sldMkLst>
          <pc:docMk/>
          <pc:sldMk cId="7383607" sldId="256"/>
        </pc:sldMkLst>
        <pc:spChg chg="mod">
          <ac:chgData name="yajat choksi" userId="bc74f647be92efb4" providerId="LiveId" clId="{1C99318D-F33B-4269-AB82-3B6A17F5DB32}" dt="2022-07-06T03:22:33.675" v="90" actId="27636"/>
          <ac:spMkLst>
            <pc:docMk/>
            <pc:sldMk cId="7383607" sldId="256"/>
            <ac:spMk id="3" creationId="{4690627D-768E-32BB-64A8-6FD8E38A5C87}"/>
          </ac:spMkLst>
        </pc:spChg>
      </pc:sldChg>
      <pc:sldChg chg="del">
        <pc:chgData name="yajat choksi" userId="bc74f647be92efb4" providerId="LiveId" clId="{1C99318D-F33B-4269-AB82-3B6A17F5DB32}" dt="2022-07-06T03:10:57.938" v="0" actId="2696"/>
        <pc:sldMkLst>
          <pc:docMk/>
          <pc:sldMk cId="376743051" sldId="258"/>
        </pc:sldMkLst>
      </pc:sldChg>
      <pc:sldChg chg="modSp mod">
        <pc:chgData name="yajat choksi" userId="bc74f647be92efb4" providerId="LiveId" clId="{1C99318D-F33B-4269-AB82-3B6A17F5DB32}" dt="2022-07-06T03:20:40.023" v="60" actId="20577"/>
        <pc:sldMkLst>
          <pc:docMk/>
          <pc:sldMk cId="1537433916" sldId="259"/>
        </pc:sldMkLst>
        <pc:spChg chg="mod">
          <ac:chgData name="yajat choksi" userId="bc74f647be92efb4" providerId="LiveId" clId="{1C99318D-F33B-4269-AB82-3B6A17F5DB32}" dt="2022-07-06T03:20:40.023" v="60" actId="20577"/>
          <ac:spMkLst>
            <pc:docMk/>
            <pc:sldMk cId="1537433916" sldId="259"/>
            <ac:spMk id="2" creationId="{25C6B55E-224F-21FE-62AC-0DDE2FB33056}"/>
          </ac:spMkLst>
        </pc:spChg>
      </pc:sldChg>
      <pc:sldChg chg="modSp add mod">
        <pc:chgData name="yajat choksi" userId="bc74f647be92efb4" providerId="LiveId" clId="{1C99318D-F33B-4269-AB82-3B6A17F5DB32}" dt="2022-07-06T03:36:12.679" v="100" actId="20577"/>
        <pc:sldMkLst>
          <pc:docMk/>
          <pc:sldMk cId="2297888465" sldId="267"/>
        </pc:sldMkLst>
        <pc:spChg chg="mod">
          <ac:chgData name="yajat choksi" userId="bc74f647be92efb4" providerId="LiveId" clId="{1C99318D-F33B-4269-AB82-3B6A17F5DB32}" dt="2022-07-06T03:16:42.403" v="57" actId="20577"/>
          <ac:spMkLst>
            <pc:docMk/>
            <pc:sldMk cId="2297888465" sldId="267"/>
            <ac:spMk id="2" creationId="{C2BAE5D3-E287-F4A1-8B11-71E3C2C4EEFF}"/>
          </ac:spMkLst>
        </pc:spChg>
        <pc:spChg chg="mod">
          <ac:chgData name="yajat choksi" userId="bc74f647be92efb4" providerId="LiveId" clId="{1C99318D-F33B-4269-AB82-3B6A17F5DB32}" dt="2022-07-06T03:36:12.679" v="100" actId="20577"/>
          <ac:spMkLst>
            <pc:docMk/>
            <pc:sldMk cId="2297888465" sldId="267"/>
            <ac:spMk id="3" creationId="{4690627D-768E-32BB-64A8-6FD8E38A5C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6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1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13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3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8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9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1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34DBFF-4F1B-492E-ACB7-0F51F006C89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382620-6CB5-4AEA-85BC-1F7D46B20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E5D3-E287-F4A1-8B11-71E3C2C4E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Sudoku solver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627D-768E-32BB-64A8-6FD8E38A5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4658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dirty="0"/>
              <a:t>By yajat choksi</a:t>
            </a:r>
          </a:p>
          <a:p>
            <a:pPr marL="285750" indent="-285750" algn="r">
              <a:buFontTx/>
              <a:buChar char="-"/>
            </a:pPr>
            <a:r>
              <a:rPr lang="en-IN" dirty="0"/>
              <a:t>21162121006</a:t>
            </a:r>
            <a:br>
              <a:rPr lang="en-IN" dirty="0"/>
            </a:br>
            <a:r>
              <a:rPr lang="en-IN" dirty="0"/>
              <a:t>BDA</a:t>
            </a:r>
            <a:br>
              <a:rPr lang="en-IN" dirty="0"/>
            </a:br>
            <a:r>
              <a:rPr lang="en-IN" dirty="0"/>
              <a:t>Batch-22</a:t>
            </a:r>
          </a:p>
        </p:txBody>
      </p:sp>
    </p:spTree>
    <p:extLst>
      <p:ext uri="{BB962C8B-B14F-4D97-AF65-F5344CB8AC3E}">
        <p14:creationId xmlns:p14="http://schemas.microsoft.com/office/powerpoint/2010/main" val="738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0 means unassigned cells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solveSudoku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(grid,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(grid);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"no solution exists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21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E59EB-23DB-C542-97A9-AC2C12FA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1464767"/>
            <a:ext cx="3488055" cy="39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E5D3-E287-F4A1-8B11-71E3C2C4E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Aim:- to solve sudoku using backtracking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627D-768E-32BB-64A8-6FD8E38A5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Link-</a:t>
            </a:r>
          </a:p>
          <a:p>
            <a:pPr algn="r"/>
            <a:r>
              <a:rPr lang="en-IN" dirty="0"/>
              <a:t>https://github.com/Yajatm/suduko_06/tree/main</a:t>
            </a:r>
          </a:p>
        </p:txBody>
      </p:sp>
    </p:spTree>
    <p:extLst>
      <p:ext uri="{BB962C8B-B14F-4D97-AF65-F5344CB8AC3E}">
        <p14:creationId xmlns:p14="http://schemas.microsoft.com/office/powerpoint/2010/main" val="22978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4C78F-9B7F-654E-984C-9C01AF183762}"/>
              </a:ext>
            </a:extLst>
          </p:cNvPr>
          <p:cNvSpPr txBox="1"/>
          <p:nvPr/>
        </p:nvSpPr>
        <p:spPr>
          <a:xfrm>
            <a:off x="528506" y="520117"/>
            <a:ext cx="111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Now consider this example of a 4*4 sudoku 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BF3A91-8D22-0023-5BF0-EF17AFC77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7327"/>
              </p:ext>
            </p:extLst>
          </p:nvPr>
        </p:nvGraphicFramePr>
        <p:xfrm>
          <a:off x="858824" y="1166448"/>
          <a:ext cx="4764948" cy="185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7">
                  <a:extLst>
                    <a:ext uri="{9D8B030D-6E8A-4147-A177-3AD203B41FA5}">
                      <a16:colId xmlns:a16="http://schemas.microsoft.com/office/drawing/2014/main" val="2668147259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1779768352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199043284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785459041"/>
                    </a:ext>
                  </a:extLst>
                </a:gridCol>
              </a:tblGrid>
              <a:tr h="46349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4973"/>
                  </a:ext>
                </a:extLst>
              </a:tr>
              <a:tr h="4634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63381"/>
                  </a:ext>
                </a:extLst>
              </a:tr>
              <a:tr h="4634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62807"/>
                  </a:ext>
                </a:extLst>
              </a:tr>
              <a:tr h="4634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57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000C3-1110-BDE3-32D8-A194DF492CF4}"/>
              </a:ext>
            </a:extLst>
          </p:cNvPr>
          <p:cNvSpPr txBox="1"/>
          <p:nvPr/>
        </p:nvSpPr>
        <p:spPr>
          <a:xfrm>
            <a:off x="457386" y="3020416"/>
            <a:ext cx="7284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Now I will you backtracking method to determine the right number for this sudoku 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Backtracking means it will consider every possible outcome and keep running until it satisfy the condition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  <a:p>
            <a:r>
              <a:rPr lang="en-I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/* A utility function to print grid */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Here I have define a 2d matrix and this will also check if it is legal to assign the value to the row and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colloum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3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isSafe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Check if we find the same num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in the similar row , we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return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[row][x]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Check if we find the same num 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the similar column , we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return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[x][col]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Check if we find the same num 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the particular 3*3 matrix,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we return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5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startCol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solveSudoku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Check if we have reached the 8th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row and 9th column (0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indexed matrix) , we are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returning true to avoid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further backtracking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(row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Check if column value becomes 9 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we move to next row and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column start from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row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Check if the current position of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the grid already contains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// value &gt;0, we iterate for next column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[row][col]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solveSudoku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(grid, row,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46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num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 num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Check if it is safe to place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the num (1-9) in the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given row ,col -&gt;we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move to next column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isSafe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(grid, row, col, num))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/* Assigning the num 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the current (</a:t>
            </a:r>
            <a:r>
              <a:rPr lang="en-US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row,col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position of the grid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and assuming our assigned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num in the position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is correct  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[row][col]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// Checking for next possibility with next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  // column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solveSudoku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(grid, row, col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B55E-224F-21FE-62AC-0DDE2FB33056}"/>
              </a:ext>
            </a:extLst>
          </p:cNvPr>
          <p:cNvSpPr txBox="1"/>
          <p:nvPr/>
        </p:nvSpPr>
        <p:spPr>
          <a:xfrm>
            <a:off x="538480" y="548640"/>
            <a:ext cx="11165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Removing the assigned num 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since our assumption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was wrong , and we go for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next assumption with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diff num 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[row][col]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618</TotalTime>
  <Words>978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 Boardroom</vt:lpstr>
      <vt:lpstr>Sudoku solver  </vt:lpstr>
      <vt:lpstr>Aim:- to solve sudoku using backtracking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 </dc:title>
  <dc:creator>yajat choksi</dc:creator>
  <cp:lastModifiedBy>yajat choksi</cp:lastModifiedBy>
  <cp:revision>3</cp:revision>
  <dcterms:created xsi:type="dcterms:W3CDTF">2022-07-05T17:20:28Z</dcterms:created>
  <dcterms:modified xsi:type="dcterms:W3CDTF">2022-07-06T03:38:32Z</dcterms:modified>
</cp:coreProperties>
</file>