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307" r:id="rId3"/>
    <p:sldId id="299" r:id="rId4"/>
    <p:sldId id="257" r:id="rId5"/>
    <p:sldId id="263" r:id="rId6"/>
    <p:sldId id="259" r:id="rId7"/>
    <p:sldId id="272" r:id="rId8"/>
    <p:sldId id="308" r:id="rId9"/>
    <p:sldId id="266" r:id="rId10"/>
    <p:sldId id="260" r:id="rId11"/>
    <p:sldId id="279" r:id="rId12"/>
    <p:sldId id="273" r:id="rId13"/>
    <p:sldId id="277" r:id="rId14"/>
    <p:sldId id="275" r:id="rId15"/>
    <p:sldId id="300" r:id="rId16"/>
    <p:sldId id="301" r:id="rId17"/>
    <p:sldId id="303" r:id="rId18"/>
    <p:sldId id="283" r:id="rId19"/>
    <p:sldId id="289" r:id="rId20"/>
    <p:sldId id="302" r:id="rId21"/>
    <p:sldId id="304" r:id="rId22"/>
    <p:sldId id="292" r:id="rId23"/>
    <p:sldId id="293" r:id="rId24"/>
    <p:sldId id="305" r:id="rId25"/>
    <p:sldId id="294" r:id="rId26"/>
    <p:sldId id="309" r:id="rId27"/>
    <p:sldId id="306" r:id="rId28"/>
    <p:sldId id="29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>
        <p:scale>
          <a:sx n="83" d="100"/>
          <a:sy n="83" d="100"/>
        </p:scale>
        <p:origin x="-21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8DCBBE-1C19-4AD6-A21B-D34D448860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E6CA019-CE8C-434A-89B0-8A3D06F802C7}">
      <dgm:prSet phldrT="[Text]"/>
      <dgm:spPr/>
      <dgm:t>
        <a:bodyPr/>
        <a:lstStyle/>
        <a:p>
          <a:r>
            <a:rPr lang="en-IN" dirty="0"/>
            <a:t>1</a:t>
          </a:r>
        </a:p>
      </dgm:t>
    </dgm:pt>
    <dgm:pt modelId="{18E93D20-7B82-4E03-B1D5-ED3E40CA65EE}" type="parTrans" cxnId="{4E99E14E-7B1D-499C-A8D8-E8D71EB427E5}">
      <dgm:prSet/>
      <dgm:spPr/>
      <dgm:t>
        <a:bodyPr/>
        <a:lstStyle/>
        <a:p>
          <a:endParaRPr lang="en-IN"/>
        </a:p>
      </dgm:t>
    </dgm:pt>
    <dgm:pt modelId="{6033BDF2-802B-4271-BE51-DB28ACD71038}" type="sibTrans" cxnId="{4E99E14E-7B1D-499C-A8D8-E8D71EB427E5}">
      <dgm:prSet/>
      <dgm:spPr/>
      <dgm:t>
        <a:bodyPr/>
        <a:lstStyle/>
        <a:p>
          <a:endParaRPr lang="en-IN"/>
        </a:p>
      </dgm:t>
    </dgm:pt>
    <dgm:pt modelId="{C2BF9D41-89CF-4F06-98CF-E68C43739F21}">
      <dgm:prSet phldrT="[Text]"/>
      <dgm:spPr/>
      <dgm:t>
        <a:bodyPr/>
        <a:lstStyle/>
        <a:p>
          <a:r>
            <a:rPr lang="en-IN" dirty="0"/>
            <a:t>Collecting Forest Fire and Weather dataset</a:t>
          </a:r>
        </a:p>
      </dgm:t>
    </dgm:pt>
    <dgm:pt modelId="{DA4C9B40-9622-48EA-BDB4-771667554D36}" type="parTrans" cxnId="{0F7B74AD-FFD5-4B85-8A14-E3EC000F5B70}">
      <dgm:prSet/>
      <dgm:spPr/>
      <dgm:t>
        <a:bodyPr/>
        <a:lstStyle/>
        <a:p>
          <a:endParaRPr lang="en-IN"/>
        </a:p>
      </dgm:t>
    </dgm:pt>
    <dgm:pt modelId="{94958E9A-59A5-4269-8AF3-FBAE75CFCE85}" type="sibTrans" cxnId="{0F7B74AD-FFD5-4B85-8A14-E3EC000F5B70}">
      <dgm:prSet/>
      <dgm:spPr/>
      <dgm:t>
        <a:bodyPr/>
        <a:lstStyle/>
        <a:p>
          <a:endParaRPr lang="en-IN"/>
        </a:p>
      </dgm:t>
    </dgm:pt>
    <dgm:pt modelId="{534FBD11-BBFB-46A4-BB7D-AEA7A894BBD8}">
      <dgm:prSet phldrT="[Text]"/>
      <dgm:spPr/>
      <dgm:t>
        <a:bodyPr/>
        <a:lstStyle/>
        <a:p>
          <a:r>
            <a:rPr lang="en-IN" dirty="0"/>
            <a:t>Comparison of Model</a:t>
          </a:r>
        </a:p>
      </dgm:t>
    </dgm:pt>
    <dgm:pt modelId="{D0C24CB3-2C56-4B84-8388-FEA32AFBA32B}" type="parTrans" cxnId="{8D5D6500-20D0-41BB-87A3-49C2D29EC8CA}">
      <dgm:prSet/>
      <dgm:spPr/>
      <dgm:t>
        <a:bodyPr/>
        <a:lstStyle/>
        <a:p>
          <a:endParaRPr lang="en-IN"/>
        </a:p>
      </dgm:t>
    </dgm:pt>
    <dgm:pt modelId="{1A7A512E-18AD-44AC-9608-16B002BCE0DD}" type="sibTrans" cxnId="{8D5D6500-20D0-41BB-87A3-49C2D29EC8CA}">
      <dgm:prSet/>
      <dgm:spPr/>
      <dgm:t>
        <a:bodyPr/>
        <a:lstStyle/>
        <a:p>
          <a:endParaRPr lang="en-IN"/>
        </a:p>
      </dgm:t>
    </dgm:pt>
    <dgm:pt modelId="{BDC3930B-7D21-4B27-8B3B-88E4ECB0F366}">
      <dgm:prSet phldrT="[Text]"/>
      <dgm:spPr/>
      <dgm:t>
        <a:bodyPr/>
        <a:lstStyle/>
        <a:p>
          <a:r>
            <a:rPr lang="en-IN"/>
            <a:t>2</a:t>
          </a:r>
        </a:p>
      </dgm:t>
    </dgm:pt>
    <dgm:pt modelId="{13DEC5B1-6BEF-493A-8AF9-41AEEC9495D0}" type="parTrans" cxnId="{BC5B50D1-85C9-4A9A-9248-9B56CCCAC052}">
      <dgm:prSet/>
      <dgm:spPr/>
      <dgm:t>
        <a:bodyPr/>
        <a:lstStyle/>
        <a:p>
          <a:endParaRPr lang="en-IN"/>
        </a:p>
      </dgm:t>
    </dgm:pt>
    <dgm:pt modelId="{54BAE1FD-5C6D-4328-B737-1AD718FB6C06}" type="sibTrans" cxnId="{BC5B50D1-85C9-4A9A-9248-9B56CCCAC052}">
      <dgm:prSet/>
      <dgm:spPr/>
      <dgm:t>
        <a:bodyPr/>
        <a:lstStyle/>
        <a:p>
          <a:endParaRPr lang="en-IN"/>
        </a:p>
      </dgm:t>
    </dgm:pt>
    <dgm:pt modelId="{94BF825B-4F76-4E6E-82ED-16B4504DEA79}">
      <dgm:prSet phldrT="[Text]"/>
      <dgm:spPr/>
      <dgm:t>
        <a:bodyPr/>
        <a:lstStyle/>
        <a:p>
          <a:r>
            <a:rPr lang="en-IN"/>
            <a:t>Pre-processing of Dataset</a:t>
          </a:r>
        </a:p>
      </dgm:t>
    </dgm:pt>
    <dgm:pt modelId="{BF2870C0-9607-4CEF-97DC-9013B8937DE5}" type="parTrans" cxnId="{09AC5EC9-EC92-493A-9F1C-60DFA3F74911}">
      <dgm:prSet/>
      <dgm:spPr/>
      <dgm:t>
        <a:bodyPr/>
        <a:lstStyle/>
        <a:p>
          <a:endParaRPr lang="en-IN"/>
        </a:p>
      </dgm:t>
    </dgm:pt>
    <dgm:pt modelId="{5B18A0BF-1608-4DC4-AC2D-FB10B9340F4B}" type="sibTrans" cxnId="{09AC5EC9-EC92-493A-9F1C-60DFA3F74911}">
      <dgm:prSet/>
      <dgm:spPr/>
      <dgm:t>
        <a:bodyPr/>
        <a:lstStyle/>
        <a:p>
          <a:endParaRPr lang="en-IN"/>
        </a:p>
      </dgm:t>
    </dgm:pt>
    <dgm:pt modelId="{4ED460AF-8633-4B6D-BD54-BC3B7201CCA5}">
      <dgm:prSet phldrT="[Text]"/>
      <dgm:spPr/>
      <dgm:t>
        <a:bodyPr/>
        <a:lstStyle/>
        <a:p>
          <a:r>
            <a:rPr lang="en-IN" dirty="0"/>
            <a:t>3</a:t>
          </a:r>
        </a:p>
      </dgm:t>
    </dgm:pt>
    <dgm:pt modelId="{08371917-802A-41EF-A5B3-D43C4F7DAF57}" type="parTrans" cxnId="{C3C7A700-A34D-4066-AC13-372C799E14A6}">
      <dgm:prSet/>
      <dgm:spPr/>
      <dgm:t>
        <a:bodyPr/>
        <a:lstStyle/>
        <a:p>
          <a:endParaRPr lang="en-IN"/>
        </a:p>
      </dgm:t>
    </dgm:pt>
    <dgm:pt modelId="{B1011CC3-FAD7-45E8-95C7-D8B33EB232CF}" type="sibTrans" cxnId="{C3C7A700-A34D-4066-AC13-372C799E14A6}">
      <dgm:prSet/>
      <dgm:spPr/>
      <dgm:t>
        <a:bodyPr/>
        <a:lstStyle/>
        <a:p>
          <a:endParaRPr lang="en-IN"/>
        </a:p>
      </dgm:t>
    </dgm:pt>
    <dgm:pt modelId="{00186777-EB37-4A1B-AB72-C62F1D9AA742}">
      <dgm:prSet phldrT="[Text]"/>
      <dgm:spPr/>
      <dgm:t>
        <a:bodyPr/>
        <a:lstStyle/>
        <a:p>
          <a:r>
            <a:rPr lang="en-IN" dirty="0"/>
            <a:t>Model development</a:t>
          </a:r>
        </a:p>
      </dgm:t>
    </dgm:pt>
    <dgm:pt modelId="{068342CD-F125-4EAC-A334-051177DF33A1}" type="parTrans" cxnId="{B109AACA-F6BE-4359-82CF-B161A754E7E4}">
      <dgm:prSet/>
      <dgm:spPr/>
      <dgm:t>
        <a:bodyPr/>
        <a:lstStyle/>
        <a:p>
          <a:endParaRPr lang="en-IN"/>
        </a:p>
      </dgm:t>
    </dgm:pt>
    <dgm:pt modelId="{FBC68727-C38B-4994-B818-F940E9EC3FB0}" type="sibTrans" cxnId="{B109AACA-F6BE-4359-82CF-B161A754E7E4}">
      <dgm:prSet/>
      <dgm:spPr/>
      <dgm:t>
        <a:bodyPr/>
        <a:lstStyle/>
        <a:p>
          <a:endParaRPr lang="en-IN"/>
        </a:p>
      </dgm:t>
    </dgm:pt>
    <dgm:pt modelId="{3FC80625-43A6-4042-BB1D-E0DA44DB2572}">
      <dgm:prSet phldrT="[Text]"/>
      <dgm:spPr/>
      <dgm:t>
        <a:bodyPr/>
        <a:lstStyle/>
        <a:p>
          <a:r>
            <a:rPr lang="en-US" dirty="0"/>
            <a:t>5</a:t>
          </a:r>
          <a:endParaRPr lang="en-IN" dirty="0"/>
        </a:p>
      </dgm:t>
    </dgm:pt>
    <dgm:pt modelId="{90129770-B2D6-46FC-9AFE-17635ED4C136}" type="parTrans" cxnId="{006691B1-DA35-41B8-BDC9-4A95C5E9AC75}">
      <dgm:prSet/>
      <dgm:spPr/>
      <dgm:t>
        <a:bodyPr/>
        <a:lstStyle/>
        <a:p>
          <a:endParaRPr lang="en-IN"/>
        </a:p>
      </dgm:t>
    </dgm:pt>
    <dgm:pt modelId="{571C800E-9ED3-4708-ABC8-12A45972F966}" type="sibTrans" cxnId="{006691B1-DA35-41B8-BDC9-4A95C5E9AC75}">
      <dgm:prSet/>
      <dgm:spPr/>
      <dgm:t>
        <a:bodyPr/>
        <a:lstStyle/>
        <a:p>
          <a:endParaRPr lang="en-IN"/>
        </a:p>
      </dgm:t>
    </dgm:pt>
    <dgm:pt modelId="{EF38477A-E338-4B3D-8FED-CADE3DEB840A}">
      <dgm:prSet phldrT="[Text]"/>
      <dgm:spPr/>
      <dgm:t>
        <a:bodyPr/>
        <a:lstStyle/>
        <a:p>
          <a:r>
            <a:rPr lang="en-IN" dirty="0"/>
            <a:t>Evaluation of Model</a:t>
          </a:r>
        </a:p>
      </dgm:t>
    </dgm:pt>
    <dgm:pt modelId="{7CE5133A-CC8C-4ADF-B821-CA7804A2D5E3}" type="parTrans" cxnId="{3B2EB980-AE6D-4696-A073-3F616E827C76}">
      <dgm:prSet/>
      <dgm:spPr/>
      <dgm:t>
        <a:bodyPr/>
        <a:lstStyle/>
        <a:p>
          <a:endParaRPr lang="en-IN"/>
        </a:p>
      </dgm:t>
    </dgm:pt>
    <dgm:pt modelId="{02AECC40-4610-4D7F-AC00-D333BD7F40CA}" type="sibTrans" cxnId="{3B2EB980-AE6D-4696-A073-3F616E827C76}">
      <dgm:prSet/>
      <dgm:spPr/>
      <dgm:t>
        <a:bodyPr/>
        <a:lstStyle/>
        <a:p>
          <a:endParaRPr lang="en-IN"/>
        </a:p>
      </dgm:t>
    </dgm:pt>
    <dgm:pt modelId="{6E2344CB-09AC-489D-B46A-236DB641FA36}">
      <dgm:prSet phldrT="[Text]"/>
      <dgm:spPr/>
      <dgm:t>
        <a:bodyPr/>
        <a:lstStyle/>
        <a:p>
          <a:r>
            <a:rPr lang="en-US" dirty="0"/>
            <a:t>6</a:t>
          </a:r>
          <a:endParaRPr lang="en-IN" dirty="0"/>
        </a:p>
      </dgm:t>
    </dgm:pt>
    <dgm:pt modelId="{445435F3-5035-4D1F-8575-F18BDB7B2038}" type="parTrans" cxnId="{480B9973-6673-4397-BB8C-42A75C5AC0E9}">
      <dgm:prSet/>
      <dgm:spPr/>
      <dgm:t>
        <a:bodyPr/>
        <a:lstStyle/>
        <a:p>
          <a:endParaRPr lang="en-IN"/>
        </a:p>
      </dgm:t>
    </dgm:pt>
    <dgm:pt modelId="{DD11768A-F0BD-4BFC-AB6C-64AAD1F842D3}" type="sibTrans" cxnId="{480B9973-6673-4397-BB8C-42A75C5AC0E9}">
      <dgm:prSet/>
      <dgm:spPr/>
      <dgm:t>
        <a:bodyPr/>
        <a:lstStyle/>
        <a:p>
          <a:endParaRPr lang="en-IN"/>
        </a:p>
      </dgm:t>
    </dgm:pt>
    <dgm:pt modelId="{B3E15355-DB25-46A3-A24B-5EBBFB8A1F84}">
      <dgm:prSet phldrT="[Text]"/>
      <dgm:spPr/>
      <dgm:t>
        <a:bodyPr/>
        <a:lstStyle/>
        <a:p>
          <a:r>
            <a:rPr lang="en-US" dirty="0"/>
            <a:t>Processing</a:t>
          </a:r>
          <a:endParaRPr lang="en-IN" dirty="0"/>
        </a:p>
      </dgm:t>
    </dgm:pt>
    <dgm:pt modelId="{9F79D836-B0CE-404A-AE2B-AA4038DAE09B}" type="parTrans" cxnId="{7FAF4814-2778-43D9-95DD-D2BC31635563}">
      <dgm:prSet/>
      <dgm:spPr/>
    </dgm:pt>
    <dgm:pt modelId="{480FFEFF-900F-4A88-AD0A-F3E3CD89D8BC}" type="sibTrans" cxnId="{7FAF4814-2778-43D9-95DD-D2BC31635563}">
      <dgm:prSet/>
      <dgm:spPr/>
    </dgm:pt>
    <dgm:pt modelId="{6F102B2F-0482-4AA1-A8FF-0A0CE9DDCD45}">
      <dgm:prSet phldrT="[Text]"/>
      <dgm:spPr/>
      <dgm:t>
        <a:bodyPr/>
        <a:lstStyle/>
        <a:p>
          <a:r>
            <a:rPr lang="en-US" dirty="0"/>
            <a:t>4</a:t>
          </a:r>
          <a:endParaRPr lang="en-IN" dirty="0"/>
        </a:p>
      </dgm:t>
    </dgm:pt>
    <dgm:pt modelId="{5A6FF121-8BBC-4868-9BB9-0CE5E8EAB8BB}" type="parTrans" cxnId="{877E4C9B-25AA-436E-9D77-561DA3629DF8}">
      <dgm:prSet/>
      <dgm:spPr/>
    </dgm:pt>
    <dgm:pt modelId="{0DBFEA00-1DEE-49C8-9414-5A84A6B05A43}" type="sibTrans" cxnId="{877E4C9B-25AA-436E-9D77-561DA3629DF8}">
      <dgm:prSet/>
      <dgm:spPr/>
    </dgm:pt>
    <dgm:pt modelId="{C5839438-0BE2-48E8-B245-9ECC1ED820DB}" type="pres">
      <dgm:prSet presAssocID="{5B8DCBBE-1C19-4AD6-A21B-D34D448860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1874E1-0A8B-48C4-A2FC-12C23439C35F}" type="pres">
      <dgm:prSet presAssocID="{1E6CA019-CE8C-434A-89B0-8A3D06F802C7}" presName="composite" presStyleCnt="0"/>
      <dgm:spPr/>
    </dgm:pt>
    <dgm:pt modelId="{D68BDF90-3D0E-40DD-869B-C16EE49ED690}" type="pres">
      <dgm:prSet presAssocID="{1E6CA019-CE8C-434A-89B0-8A3D06F802C7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3669A-7B6B-4AB7-8931-317F2E1C2135}" type="pres">
      <dgm:prSet presAssocID="{1E6CA019-CE8C-434A-89B0-8A3D06F802C7}" presName="descendantText" presStyleLbl="alignAcc1" presStyleIdx="0" presStyleCnt="6" custLinFactNeighborX="429" custLinFactNeighborY="3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3CCAC-E611-48C6-BEF9-429416DB79E9}" type="pres">
      <dgm:prSet presAssocID="{6033BDF2-802B-4271-BE51-DB28ACD71038}" presName="sp" presStyleCnt="0"/>
      <dgm:spPr/>
    </dgm:pt>
    <dgm:pt modelId="{F6D7136C-6137-4068-9ED2-0983178BBDA8}" type="pres">
      <dgm:prSet presAssocID="{BDC3930B-7D21-4B27-8B3B-88E4ECB0F366}" presName="composite" presStyleCnt="0"/>
      <dgm:spPr/>
    </dgm:pt>
    <dgm:pt modelId="{7F7243A3-38CC-4ABA-AF7C-E49798499282}" type="pres">
      <dgm:prSet presAssocID="{BDC3930B-7D21-4B27-8B3B-88E4ECB0F366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30E37-50F2-4223-A1E1-33296047305A}" type="pres">
      <dgm:prSet presAssocID="{BDC3930B-7D21-4B27-8B3B-88E4ECB0F366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CF63D9-A456-47ED-A8C4-4BFF5874AB64}" type="pres">
      <dgm:prSet presAssocID="{54BAE1FD-5C6D-4328-B737-1AD718FB6C06}" presName="sp" presStyleCnt="0"/>
      <dgm:spPr/>
    </dgm:pt>
    <dgm:pt modelId="{80AB039A-593C-4DCA-9402-E3E99F1067BB}" type="pres">
      <dgm:prSet presAssocID="{4ED460AF-8633-4B6D-BD54-BC3B7201CCA5}" presName="composite" presStyleCnt="0"/>
      <dgm:spPr/>
    </dgm:pt>
    <dgm:pt modelId="{E93B88C3-DD83-40CF-9868-8564EC5993AB}" type="pres">
      <dgm:prSet presAssocID="{4ED460AF-8633-4B6D-BD54-BC3B7201CCA5}" presName="parentText" presStyleLbl="alignNode1" presStyleIdx="2" presStyleCnt="6" custLinFactNeighborX="15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154E5-CC97-446D-91C2-71618D59ED05}" type="pres">
      <dgm:prSet presAssocID="{4ED460AF-8633-4B6D-BD54-BC3B7201CCA5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2425D-F825-4DC4-A219-01CDFA9D5816}" type="pres">
      <dgm:prSet presAssocID="{B1011CC3-FAD7-45E8-95C7-D8B33EB232CF}" presName="sp" presStyleCnt="0"/>
      <dgm:spPr/>
    </dgm:pt>
    <dgm:pt modelId="{9979F2A8-41CE-461B-81C0-7CCC1B6C35A5}" type="pres">
      <dgm:prSet presAssocID="{6F102B2F-0482-4AA1-A8FF-0A0CE9DDCD45}" presName="composite" presStyleCnt="0"/>
      <dgm:spPr/>
    </dgm:pt>
    <dgm:pt modelId="{2C623EE2-C748-48EA-8E4C-D95552E1B4F5}" type="pres">
      <dgm:prSet presAssocID="{6F102B2F-0482-4AA1-A8FF-0A0CE9DDCD45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DC584-70C7-40F7-AFBC-FF9DE79C15CC}" type="pres">
      <dgm:prSet presAssocID="{6F102B2F-0482-4AA1-A8FF-0A0CE9DDCD45}" presName="descendantText" presStyleLbl="alignAcc1" presStyleIdx="3" presStyleCnt="6" custLinFactNeighborX="0" custLinFactNeighborY="-4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0C12FA-8A77-4F4A-A8DC-13EC596B3D24}" type="pres">
      <dgm:prSet presAssocID="{0DBFEA00-1DEE-49C8-9414-5A84A6B05A43}" presName="sp" presStyleCnt="0"/>
      <dgm:spPr/>
    </dgm:pt>
    <dgm:pt modelId="{40BD67A7-E1F3-4163-9C73-287ACF78F625}" type="pres">
      <dgm:prSet presAssocID="{3FC80625-43A6-4042-BB1D-E0DA44DB2572}" presName="composite" presStyleCnt="0"/>
      <dgm:spPr/>
    </dgm:pt>
    <dgm:pt modelId="{A3468723-99FE-43B3-ABA8-1E54650F515D}" type="pres">
      <dgm:prSet presAssocID="{3FC80625-43A6-4042-BB1D-E0DA44DB2572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0F5E70-D9F9-4D49-B6F1-5B5A10E4EC38}" type="pres">
      <dgm:prSet presAssocID="{3FC80625-43A6-4042-BB1D-E0DA44DB2572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AE9E5-660A-4794-8540-5B676E5247E1}" type="pres">
      <dgm:prSet presAssocID="{571C800E-9ED3-4708-ABC8-12A45972F966}" presName="sp" presStyleCnt="0"/>
      <dgm:spPr/>
    </dgm:pt>
    <dgm:pt modelId="{E2BA2004-4978-40AF-A0D5-6D8BB690EBA9}" type="pres">
      <dgm:prSet presAssocID="{6E2344CB-09AC-489D-B46A-236DB641FA36}" presName="composite" presStyleCnt="0"/>
      <dgm:spPr/>
    </dgm:pt>
    <dgm:pt modelId="{64566EDE-BFC1-4B52-895C-310A382BE86C}" type="pres">
      <dgm:prSet presAssocID="{6E2344CB-09AC-489D-B46A-236DB641FA36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0F212-A73C-444F-8183-9AF2361C1DB1}" type="pres">
      <dgm:prSet presAssocID="{6E2344CB-09AC-489D-B46A-236DB641FA36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0982BB-3004-47D8-9A59-CB716D766C64}" type="presOf" srcId="{00186777-EB37-4A1B-AB72-C62F1D9AA742}" destId="{C42154E5-CC97-446D-91C2-71618D59ED05}" srcOrd="0" destOrd="0" presId="urn:microsoft.com/office/officeart/2005/8/layout/chevron2"/>
    <dgm:cxn modelId="{7755D488-B06D-4F0B-9D9E-9CE2C1BFE830}" type="presOf" srcId="{3FC80625-43A6-4042-BB1D-E0DA44DB2572}" destId="{A3468723-99FE-43B3-ABA8-1E54650F515D}" srcOrd="0" destOrd="0" presId="urn:microsoft.com/office/officeart/2005/8/layout/chevron2"/>
    <dgm:cxn modelId="{CAB441D3-A187-4B97-81C0-87C082EA9D3E}" type="presOf" srcId="{6E2344CB-09AC-489D-B46A-236DB641FA36}" destId="{64566EDE-BFC1-4B52-895C-310A382BE86C}" srcOrd="0" destOrd="0" presId="urn:microsoft.com/office/officeart/2005/8/layout/chevron2"/>
    <dgm:cxn modelId="{877E4C9B-25AA-436E-9D77-561DA3629DF8}" srcId="{5B8DCBBE-1C19-4AD6-A21B-D34D44886044}" destId="{6F102B2F-0482-4AA1-A8FF-0A0CE9DDCD45}" srcOrd="3" destOrd="0" parTransId="{5A6FF121-8BBC-4868-9BB9-0CE5E8EAB8BB}" sibTransId="{0DBFEA00-1DEE-49C8-9414-5A84A6B05A43}"/>
    <dgm:cxn modelId="{B109AACA-F6BE-4359-82CF-B161A754E7E4}" srcId="{4ED460AF-8633-4B6D-BD54-BC3B7201CCA5}" destId="{00186777-EB37-4A1B-AB72-C62F1D9AA742}" srcOrd="0" destOrd="0" parTransId="{068342CD-F125-4EAC-A334-051177DF33A1}" sibTransId="{FBC68727-C38B-4994-B818-F940E9EC3FB0}"/>
    <dgm:cxn modelId="{4949BA91-5D4B-4995-8AF1-6F84AECDCC1B}" type="presOf" srcId="{5B8DCBBE-1C19-4AD6-A21B-D34D44886044}" destId="{C5839438-0BE2-48E8-B245-9ECC1ED820DB}" srcOrd="0" destOrd="0" presId="urn:microsoft.com/office/officeart/2005/8/layout/chevron2"/>
    <dgm:cxn modelId="{006691B1-DA35-41B8-BDC9-4A95C5E9AC75}" srcId="{5B8DCBBE-1C19-4AD6-A21B-D34D44886044}" destId="{3FC80625-43A6-4042-BB1D-E0DA44DB2572}" srcOrd="4" destOrd="0" parTransId="{90129770-B2D6-46FC-9AFE-17635ED4C136}" sibTransId="{571C800E-9ED3-4708-ABC8-12A45972F966}"/>
    <dgm:cxn modelId="{E86E0EBA-E9CE-4902-9462-212341233AEA}" type="presOf" srcId="{EF38477A-E338-4B3D-8FED-CADE3DEB840A}" destId="{0A0F5E70-D9F9-4D49-B6F1-5B5A10E4EC38}" srcOrd="0" destOrd="0" presId="urn:microsoft.com/office/officeart/2005/8/layout/chevron2"/>
    <dgm:cxn modelId="{8D5D6500-20D0-41BB-87A3-49C2D29EC8CA}" srcId="{6E2344CB-09AC-489D-B46A-236DB641FA36}" destId="{534FBD11-BBFB-46A4-BB7D-AEA7A894BBD8}" srcOrd="0" destOrd="0" parTransId="{D0C24CB3-2C56-4B84-8388-FEA32AFBA32B}" sibTransId="{1A7A512E-18AD-44AC-9608-16B002BCE0DD}"/>
    <dgm:cxn modelId="{BC5B50D1-85C9-4A9A-9248-9B56CCCAC052}" srcId="{5B8DCBBE-1C19-4AD6-A21B-D34D44886044}" destId="{BDC3930B-7D21-4B27-8B3B-88E4ECB0F366}" srcOrd="1" destOrd="0" parTransId="{13DEC5B1-6BEF-493A-8AF9-41AEEC9495D0}" sibTransId="{54BAE1FD-5C6D-4328-B737-1AD718FB6C06}"/>
    <dgm:cxn modelId="{4E99E14E-7B1D-499C-A8D8-E8D71EB427E5}" srcId="{5B8DCBBE-1C19-4AD6-A21B-D34D44886044}" destId="{1E6CA019-CE8C-434A-89B0-8A3D06F802C7}" srcOrd="0" destOrd="0" parTransId="{18E93D20-7B82-4E03-B1D5-ED3E40CA65EE}" sibTransId="{6033BDF2-802B-4271-BE51-DB28ACD71038}"/>
    <dgm:cxn modelId="{724E20C9-2ED9-48B8-BB5A-E5F8798630AD}" type="presOf" srcId="{B3E15355-DB25-46A3-A24B-5EBBFB8A1F84}" destId="{2B1DC584-70C7-40F7-AFBC-FF9DE79C15CC}" srcOrd="0" destOrd="0" presId="urn:microsoft.com/office/officeart/2005/8/layout/chevron2"/>
    <dgm:cxn modelId="{0F7B74AD-FFD5-4B85-8A14-E3EC000F5B70}" srcId="{1E6CA019-CE8C-434A-89B0-8A3D06F802C7}" destId="{C2BF9D41-89CF-4F06-98CF-E68C43739F21}" srcOrd="0" destOrd="0" parTransId="{DA4C9B40-9622-48EA-BDB4-771667554D36}" sibTransId="{94958E9A-59A5-4269-8AF3-FBAE75CFCE85}"/>
    <dgm:cxn modelId="{9B88E398-C996-41AA-BDBE-F707BC9390E0}" type="presOf" srcId="{4ED460AF-8633-4B6D-BD54-BC3B7201CCA5}" destId="{E93B88C3-DD83-40CF-9868-8564EC5993AB}" srcOrd="0" destOrd="0" presId="urn:microsoft.com/office/officeart/2005/8/layout/chevron2"/>
    <dgm:cxn modelId="{09AC5EC9-EC92-493A-9F1C-60DFA3F74911}" srcId="{BDC3930B-7D21-4B27-8B3B-88E4ECB0F366}" destId="{94BF825B-4F76-4E6E-82ED-16B4504DEA79}" srcOrd="0" destOrd="0" parTransId="{BF2870C0-9607-4CEF-97DC-9013B8937DE5}" sibTransId="{5B18A0BF-1608-4DC4-AC2D-FB10B9340F4B}"/>
    <dgm:cxn modelId="{70A111D8-A77E-4D00-9D63-4F547AD5F91C}" type="presOf" srcId="{1E6CA019-CE8C-434A-89B0-8A3D06F802C7}" destId="{D68BDF90-3D0E-40DD-869B-C16EE49ED690}" srcOrd="0" destOrd="0" presId="urn:microsoft.com/office/officeart/2005/8/layout/chevron2"/>
    <dgm:cxn modelId="{7FAF4814-2778-43D9-95DD-D2BC31635563}" srcId="{6F102B2F-0482-4AA1-A8FF-0A0CE9DDCD45}" destId="{B3E15355-DB25-46A3-A24B-5EBBFB8A1F84}" srcOrd="0" destOrd="0" parTransId="{9F79D836-B0CE-404A-AE2B-AA4038DAE09B}" sibTransId="{480FFEFF-900F-4A88-AD0A-F3E3CD89D8BC}"/>
    <dgm:cxn modelId="{480B9973-6673-4397-BB8C-42A75C5AC0E9}" srcId="{5B8DCBBE-1C19-4AD6-A21B-D34D44886044}" destId="{6E2344CB-09AC-489D-B46A-236DB641FA36}" srcOrd="5" destOrd="0" parTransId="{445435F3-5035-4D1F-8575-F18BDB7B2038}" sibTransId="{DD11768A-F0BD-4BFC-AB6C-64AAD1F842D3}"/>
    <dgm:cxn modelId="{869F3AA2-6310-4716-9C32-3494D703C0E0}" type="presOf" srcId="{6F102B2F-0482-4AA1-A8FF-0A0CE9DDCD45}" destId="{2C623EE2-C748-48EA-8E4C-D95552E1B4F5}" srcOrd="0" destOrd="0" presId="urn:microsoft.com/office/officeart/2005/8/layout/chevron2"/>
    <dgm:cxn modelId="{49AEEFAC-D416-4FA3-A170-A1D5E5B5369F}" type="presOf" srcId="{534FBD11-BBFB-46A4-BB7D-AEA7A894BBD8}" destId="{2F80F212-A73C-444F-8183-9AF2361C1DB1}" srcOrd="0" destOrd="0" presId="urn:microsoft.com/office/officeart/2005/8/layout/chevron2"/>
    <dgm:cxn modelId="{3B2EB980-AE6D-4696-A073-3F616E827C76}" srcId="{3FC80625-43A6-4042-BB1D-E0DA44DB2572}" destId="{EF38477A-E338-4B3D-8FED-CADE3DEB840A}" srcOrd="0" destOrd="0" parTransId="{7CE5133A-CC8C-4ADF-B821-CA7804A2D5E3}" sibTransId="{02AECC40-4610-4D7F-AC00-D333BD7F40CA}"/>
    <dgm:cxn modelId="{3C9142A2-D47E-43DF-8ECC-2AF76FE3C5F0}" type="presOf" srcId="{94BF825B-4F76-4E6E-82ED-16B4504DEA79}" destId="{33C30E37-50F2-4223-A1E1-33296047305A}" srcOrd="0" destOrd="0" presId="urn:microsoft.com/office/officeart/2005/8/layout/chevron2"/>
    <dgm:cxn modelId="{C2A9BC8E-10AA-4994-9AE2-66E9B240F2BA}" type="presOf" srcId="{BDC3930B-7D21-4B27-8B3B-88E4ECB0F366}" destId="{7F7243A3-38CC-4ABA-AF7C-E49798499282}" srcOrd="0" destOrd="0" presId="urn:microsoft.com/office/officeart/2005/8/layout/chevron2"/>
    <dgm:cxn modelId="{0EA664E0-126C-482D-949B-F274E5BB773B}" type="presOf" srcId="{C2BF9D41-89CF-4F06-98CF-E68C43739F21}" destId="{AA13669A-7B6B-4AB7-8931-317F2E1C2135}" srcOrd="0" destOrd="0" presId="urn:microsoft.com/office/officeart/2005/8/layout/chevron2"/>
    <dgm:cxn modelId="{C3C7A700-A34D-4066-AC13-372C799E14A6}" srcId="{5B8DCBBE-1C19-4AD6-A21B-D34D44886044}" destId="{4ED460AF-8633-4B6D-BD54-BC3B7201CCA5}" srcOrd="2" destOrd="0" parTransId="{08371917-802A-41EF-A5B3-D43C4F7DAF57}" sibTransId="{B1011CC3-FAD7-45E8-95C7-D8B33EB232CF}"/>
    <dgm:cxn modelId="{FE138D04-74E5-4731-860F-CCC4603C9797}" type="presParOf" srcId="{C5839438-0BE2-48E8-B245-9ECC1ED820DB}" destId="{251874E1-0A8B-48C4-A2FC-12C23439C35F}" srcOrd="0" destOrd="0" presId="urn:microsoft.com/office/officeart/2005/8/layout/chevron2"/>
    <dgm:cxn modelId="{2644C736-E77D-4F3D-A1A3-FE10D4345E43}" type="presParOf" srcId="{251874E1-0A8B-48C4-A2FC-12C23439C35F}" destId="{D68BDF90-3D0E-40DD-869B-C16EE49ED690}" srcOrd="0" destOrd="0" presId="urn:microsoft.com/office/officeart/2005/8/layout/chevron2"/>
    <dgm:cxn modelId="{17CB0D3A-4D99-4D38-B403-76EEBD4BDDA3}" type="presParOf" srcId="{251874E1-0A8B-48C4-A2FC-12C23439C35F}" destId="{AA13669A-7B6B-4AB7-8931-317F2E1C2135}" srcOrd="1" destOrd="0" presId="urn:microsoft.com/office/officeart/2005/8/layout/chevron2"/>
    <dgm:cxn modelId="{016C9285-AEAE-4FD7-80E8-26A3476121D7}" type="presParOf" srcId="{C5839438-0BE2-48E8-B245-9ECC1ED820DB}" destId="{BC73CCAC-E611-48C6-BEF9-429416DB79E9}" srcOrd="1" destOrd="0" presId="urn:microsoft.com/office/officeart/2005/8/layout/chevron2"/>
    <dgm:cxn modelId="{A251A0F7-846E-4BEA-A45E-5237E6A69701}" type="presParOf" srcId="{C5839438-0BE2-48E8-B245-9ECC1ED820DB}" destId="{F6D7136C-6137-4068-9ED2-0983178BBDA8}" srcOrd="2" destOrd="0" presId="urn:microsoft.com/office/officeart/2005/8/layout/chevron2"/>
    <dgm:cxn modelId="{19D9A720-C08E-4BB3-85C9-284D6B8D536B}" type="presParOf" srcId="{F6D7136C-6137-4068-9ED2-0983178BBDA8}" destId="{7F7243A3-38CC-4ABA-AF7C-E49798499282}" srcOrd="0" destOrd="0" presId="urn:microsoft.com/office/officeart/2005/8/layout/chevron2"/>
    <dgm:cxn modelId="{39516674-DB15-46C6-A190-4C7238EA1DC2}" type="presParOf" srcId="{F6D7136C-6137-4068-9ED2-0983178BBDA8}" destId="{33C30E37-50F2-4223-A1E1-33296047305A}" srcOrd="1" destOrd="0" presId="urn:microsoft.com/office/officeart/2005/8/layout/chevron2"/>
    <dgm:cxn modelId="{CEC4989E-F143-4821-8D6E-501CF0E6FA2B}" type="presParOf" srcId="{C5839438-0BE2-48E8-B245-9ECC1ED820DB}" destId="{00CF63D9-A456-47ED-A8C4-4BFF5874AB64}" srcOrd="3" destOrd="0" presId="urn:microsoft.com/office/officeart/2005/8/layout/chevron2"/>
    <dgm:cxn modelId="{D00C5053-41D3-47DA-A1D4-D787644727D7}" type="presParOf" srcId="{C5839438-0BE2-48E8-B245-9ECC1ED820DB}" destId="{80AB039A-593C-4DCA-9402-E3E99F1067BB}" srcOrd="4" destOrd="0" presId="urn:microsoft.com/office/officeart/2005/8/layout/chevron2"/>
    <dgm:cxn modelId="{5628660B-D8C4-479F-971C-72A4E8823C6B}" type="presParOf" srcId="{80AB039A-593C-4DCA-9402-E3E99F1067BB}" destId="{E93B88C3-DD83-40CF-9868-8564EC5993AB}" srcOrd="0" destOrd="0" presId="urn:microsoft.com/office/officeart/2005/8/layout/chevron2"/>
    <dgm:cxn modelId="{BD525440-055B-452E-B5B1-37CF7BD626E5}" type="presParOf" srcId="{80AB039A-593C-4DCA-9402-E3E99F1067BB}" destId="{C42154E5-CC97-446D-91C2-71618D59ED05}" srcOrd="1" destOrd="0" presId="urn:microsoft.com/office/officeart/2005/8/layout/chevron2"/>
    <dgm:cxn modelId="{CC36EE0E-E071-46CC-AAF5-C73C9669AD15}" type="presParOf" srcId="{C5839438-0BE2-48E8-B245-9ECC1ED820DB}" destId="{9CA2425D-F825-4DC4-A219-01CDFA9D5816}" srcOrd="5" destOrd="0" presId="urn:microsoft.com/office/officeart/2005/8/layout/chevron2"/>
    <dgm:cxn modelId="{D93FEFE8-5EC3-4946-999A-E0B95121F2D0}" type="presParOf" srcId="{C5839438-0BE2-48E8-B245-9ECC1ED820DB}" destId="{9979F2A8-41CE-461B-81C0-7CCC1B6C35A5}" srcOrd="6" destOrd="0" presId="urn:microsoft.com/office/officeart/2005/8/layout/chevron2"/>
    <dgm:cxn modelId="{FDB81FBE-7C26-43C2-99B1-0B0225F16FFC}" type="presParOf" srcId="{9979F2A8-41CE-461B-81C0-7CCC1B6C35A5}" destId="{2C623EE2-C748-48EA-8E4C-D95552E1B4F5}" srcOrd="0" destOrd="0" presId="urn:microsoft.com/office/officeart/2005/8/layout/chevron2"/>
    <dgm:cxn modelId="{60D5BC4D-E386-4DE0-9DFA-631C2FB40BE8}" type="presParOf" srcId="{9979F2A8-41CE-461B-81C0-7CCC1B6C35A5}" destId="{2B1DC584-70C7-40F7-AFBC-FF9DE79C15CC}" srcOrd="1" destOrd="0" presId="urn:microsoft.com/office/officeart/2005/8/layout/chevron2"/>
    <dgm:cxn modelId="{46082E4F-40E7-4580-ABC4-FEFD5EA0AD1E}" type="presParOf" srcId="{C5839438-0BE2-48E8-B245-9ECC1ED820DB}" destId="{3E0C12FA-8A77-4F4A-A8DC-13EC596B3D24}" srcOrd="7" destOrd="0" presId="urn:microsoft.com/office/officeart/2005/8/layout/chevron2"/>
    <dgm:cxn modelId="{C7F1A589-622A-4A87-AB51-45885B89DAFA}" type="presParOf" srcId="{C5839438-0BE2-48E8-B245-9ECC1ED820DB}" destId="{40BD67A7-E1F3-4163-9C73-287ACF78F625}" srcOrd="8" destOrd="0" presId="urn:microsoft.com/office/officeart/2005/8/layout/chevron2"/>
    <dgm:cxn modelId="{F18CDC71-2D64-4980-9F5B-F05741CB114E}" type="presParOf" srcId="{40BD67A7-E1F3-4163-9C73-287ACF78F625}" destId="{A3468723-99FE-43B3-ABA8-1E54650F515D}" srcOrd="0" destOrd="0" presId="urn:microsoft.com/office/officeart/2005/8/layout/chevron2"/>
    <dgm:cxn modelId="{73668D1C-69CC-411B-9605-60268E7B9FD0}" type="presParOf" srcId="{40BD67A7-E1F3-4163-9C73-287ACF78F625}" destId="{0A0F5E70-D9F9-4D49-B6F1-5B5A10E4EC38}" srcOrd="1" destOrd="0" presId="urn:microsoft.com/office/officeart/2005/8/layout/chevron2"/>
    <dgm:cxn modelId="{19836F4E-0FB8-44A5-BDB0-19474248B1E8}" type="presParOf" srcId="{C5839438-0BE2-48E8-B245-9ECC1ED820DB}" destId="{C39AE9E5-660A-4794-8540-5B676E5247E1}" srcOrd="9" destOrd="0" presId="urn:microsoft.com/office/officeart/2005/8/layout/chevron2"/>
    <dgm:cxn modelId="{730C6633-1F37-407D-AD86-0327113C20C5}" type="presParOf" srcId="{C5839438-0BE2-48E8-B245-9ECC1ED820DB}" destId="{E2BA2004-4978-40AF-A0D5-6D8BB690EBA9}" srcOrd="10" destOrd="0" presId="urn:microsoft.com/office/officeart/2005/8/layout/chevron2"/>
    <dgm:cxn modelId="{45F64191-EFCE-4555-B4A2-BB83A86C3F9A}" type="presParOf" srcId="{E2BA2004-4978-40AF-A0D5-6D8BB690EBA9}" destId="{64566EDE-BFC1-4B52-895C-310A382BE86C}" srcOrd="0" destOrd="0" presId="urn:microsoft.com/office/officeart/2005/8/layout/chevron2"/>
    <dgm:cxn modelId="{FE7E2917-DDFA-4C26-A497-E3E5C0AE749D}" type="presParOf" srcId="{E2BA2004-4978-40AF-A0D5-6D8BB690EBA9}" destId="{2F80F212-A73C-444F-8183-9AF2361C1DB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49A7D3-9D1C-49F0-ACF4-DC652BA91744}" type="doc">
      <dgm:prSet loTypeId="urn:microsoft.com/office/officeart/2005/8/layout/chevron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1342529-30DD-4535-ABC9-5FF1145944DA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</a:t>
          </a:r>
        </a:p>
      </dgm:t>
    </dgm:pt>
    <dgm:pt modelId="{85671BD2-D608-4BE9-BEE0-DAB44B6A1024}" type="parTrans" cxnId="{AB5E7344-1E0F-46B5-8013-E7083798B0AD}">
      <dgm:prSet/>
      <dgm:spPr/>
      <dgm:t>
        <a:bodyPr/>
        <a:lstStyle/>
        <a:p>
          <a:endParaRPr lang="en-US"/>
        </a:p>
      </dgm:t>
    </dgm:pt>
    <dgm:pt modelId="{55561828-169E-4522-BA49-44D39EDD984C}" type="sibTrans" cxnId="{AB5E7344-1E0F-46B5-8013-E7083798B0AD}">
      <dgm:prSet/>
      <dgm:spPr/>
      <dgm:t>
        <a:bodyPr/>
        <a:lstStyle/>
        <a:p>
          <a:endParaRPr lang="en-US"/>
        </a:p>
      </dgm:t>
    </dgm:pt>
    <dgm:pt modelId="{606E6BD0-3E5E-408B-B112-9935F3E105F1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Permits construction of nonlinear model without changing explanatory variables.</a:t>
          </a:r>
        </a:p>
      </dgm:t>
    </dgm:pt>
    <dgm:pt modelId="{C502AEAB-1B5E-4E41-9B52-029715CD3289}" type="parTrans" cxnId="{390420D3-3B6B-4E83-AEC8-467BC68512F5}">
      <dgm:prSet/>
      <dgm:spPr/>
      <dgm:t>
        <a:bodyPr/>
        <a:lstStyle/>
        <a:p>
          <a:endParaRPr lang="en-US"/>
        </a:p>
      </dgm:t>
    </dgm:pt>
    <dgm:pt modelId="{9A02B69E-5DD4-4C05-A20D-DC3D1C5E0130}" type="sibTrans" cxnId="{390420D3-3B6B-4E83-AEC8-467BC68512F5}">
      <dgm:prSet/>
      <dgm:spPr/>
      <dgm:t>
        <a:bodyPr/>
        <a:lstStyle/>
        <a:p>
          <a:endParaRPr lang="en-US"/>
        </a:p>
      </dgm:t>
    </dgm:pt>
    <dgm:pt modelId="{179131EE-3810-4943-B6E9-CAB91D5F029C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For better result fine tuning of range selection of attributes before processing is done.</a:t>
          </a:r>
        </a:p>
      </dgm:t>
    </dgm:pt>
    <dgm:pt modelId="{63127B55-9A0E-4B7C-80DB-C4F75AEEC649}" type="parTrans" cxnId="{DC851E35-4C54-49B1-B8E7-D42B87D9DCEF}">
      <dgm:prSet/>
      <dgm:spPr/>
      <dgm:t>
        <a:bodyPr/>
        <a:lstStyle/>
        <a:p>
          <a:endParaRPr lang="en-US"/>
        </a:p>
      </dgm:t>
    </dgm:pt>
    <dgm:pt modelId="{5838ADBF-C690-4EAE-9441-F1B77E60E159}" type="sibTrans" cxnId="{DC851E35-4C54-49B1-B8E7-D42B87D9DCEF}">
      <dgm:prSet/>
      <dgm:spPr/>
      <dgm:t>
        <a:bodyPr/>
        <a:lstStyle/>
        <a:p>
          <a:endParaRPr lang="en-US"/>
        </a:p>
      </dgm:t>
    </dgm:pt>
    <dgm:pt modelId="{A9AC2C36-6B92-4F53-AFA2-E43304C144F6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gm:t>
    </dgm:pt>
    <dgm:pt modelId="{560F1326-FC9E-4657-9EB5-8F20FC4D6B6F}" type="parTrans" cxnId="{5318F86E-FF19-4E15-8476-DD9CFBEF2025}">
      <dgm:prSet/>
      <dgm:spPr/>
      <dgm:t>
        <a:bodyPr/>
        <a:lstStyle/>
        <a:p>
          <a:endParaRPr lang="en-US"/>
        </a:p>
      </dgm:t>
    </dgm:pt>
    <dgm:pt modelId="{48F3C532-DBFC-49AB-BA9D-599E703864BC}" type="sibTrans" cxnId="{5318F86E-FF19-4E15-8476-DD9CFBEF2025}">
      <dgm:prSet/>
      <dgm:spPr/>
      <dgm:t>
        <a:bodyPr/>
        <a:lstStyle/>
        <a:p>
          <a:endParaRPr lang="en-US"/>
        </a:p>
      </dgm:t>
    </dgm:pt>
    <dgm:pt modelId="{4461145A-E9BD-4182-BF10-9CD21B63B649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Creates hyperplane  around with expanded margin around which predicted variable scattered.</a:t>
          </a:r>
        </a:p>
      </dgm:t>
    </dgm:pt>
    <dgm:pt modelId="{D828368B-E30C-4D7D-B391-1D3C6F518A70}" type="parTrans" cxnId="{F61D3730-4064-4230-A3AE-AF85CB76C0A4}">
      <dgm:prSet/>
      <dgm:spPr/>
      <dgm:t>
        <a:bodyPr/>
        <a:lstStyle/>
        <a:p>
          <a:endParaRPr lang="en-US"/>
        </a:p>
      </dgm:t>
    </dgm:pt>
    <dgm:pt modelId="{E74B2A85-C2ED-4C5D-A435-25C57FF98FAB}" type="sibTrans" cxnId="{F61D3730-4064-4230-A3AE-AF85CB76C0A4}">
      <dgm:prSet/>
      <dgm:spPr/>
      <dgm:t>
        <a:bodyPr/>
        <a:lstStyle/>
        <a:p>
          <a:endParaRPr lang="en-US"/>
        </a:p>
      </dgm:t>
    </dgm:pt>
    <dgm:pt modelId="{9017E41F-6DDE-41C9-9D95-2E8F0CF6A58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</a:p>
      </dgm:t>
    </dgm:pt>
    <dgm:pt modelId="{75780EBA-288E-4962-B723-181AB75C69CE}" type="parTrans" cxnId="{3BD69E58-33D9-41DC-A630-7956493D3736}">
      <dgm:prSet/>
      <dgm:spPr/>
      <dgm:t>
        <a:bodyPr/>
        <a:lstStyle/>
        <a:p>
          <a:endParaRPr lang="en-US"/>
        </a:p>
      </dgm:t>
    </dgm:pt>
    <dgm:pt modelId="{A4B0673D-2929-454E-9558-92E747C24573}" type="sibTrans" cxnId="{3BD69E58-33D9-41DC-A630-7956493D3736}">
      <dgm:prSet/>
      <dgm:spPr/>
      <dgm:t>
        <a:bodyPr/>
        <a:lstStyle/>
        <a:p>
          <a:endParaRPr lang="en-US"/>
        </a:p>
      </dgm:t>
    </dgm:pt>
    <dgm:pt modelId="{22684F72-1148-4FD4-BF50-67523988FB6B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Kernel function- radial (transformed data from non linear to linear space).</a:t>
          </a:r>
        </a:p>
      </dgm:t>
    </dgm:pt>
    <dgm:pt modelId="{87DFFC9D-692D-4C87-87AB-460D8CF6F721}" type="parTrans" cxnId="{227CACF8-C0BA-4B25-BFA8-6367F725FB1A}">
      <dgm:prSet/>
      <dgm:spPr/>
      <dgm:t>
        <a:bodyPr/>
        <a:lstStyle/>
        <a:p>
          <a:endParaRPr lang="en-US"/>
        </a:p>
      </dgm:t>
    </dgm:pt>
    <dgm:pt modelId="{CF9AF291-6AEB-4F9B-8A60-4C0538058905}" type="sibTrans" cxnId="{227CACF8-C0BA-4B25-BFA8-6367F725FB1A}">
      <dgm:prSet/>
      <dgm:spPr/>
      <dgm:t>
        <a:bodyPr/>
        <a:lstStyle/>
        <a:p>
          <a:endParaRPr lang="en-US"/>
        </a:p>
      </dgm:t>
    </dgm:pt>
    <dgm:pt modelId="{5DF6EDD0-A1F1-49C0-8977-DA837AA13D4D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Centre line is line of regression</a:t>
          </a:r>
        </a:p>
      </dgm:t>
    </dgm:pt>
    <dgm:pt modelId="{B732CD83-F056-417C-9C42-0652168283CE}" type="parTrans" cxnId="{87BC6B43-44E0-4B7D-BBC4-23D5C33F8AB3}">
      <dgm:prSet/>
      <dgm:spPr/>
      <dgm:t>
        <a:bodyPr/>
        <a:lstStyle/>
        <a:p>
          <a:endParaRPr lang="en-US"/>
        </a:p>
      </dgm:t>
    </dgm:pt>
    <dgm:pt modelId="{14D6E758-A360-494A-9FD0-0814BBAC9942}" type="sibTrans" cxnId="{87BC6B43-44E0-4B7D-BBC4-23D5C33F8AB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CDB10BF-160B-4D1C-9A72-37F9D6CF2208}">
          <dgm:prSet phldrT="[Text]" custT="1"/>
          <dgm:spPr/>
          <dgm:t>
            <a:bodyPr/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Gamma value-</a:t>
              </a:r>
              <a14:m>
                <m:oMath xmlns:m="http://schemas.openxmlformats.org/officeDocument/2006/math">
                  <m:r>
                    <a:rPr lang="en-US" sz="2400" i="1" smtClean="0">
                      <a:latin typeface="Cambria Math"/>
                    </a:rPr>
                    <m:t>0.3168</m:t>
                  </m:r>
                  <m:r>
                    <a:rPr lang="en-US" sz="2400" b="0" i="1" smtClean="0">
                      <a:latin typeface="Cambria Math"/>
                    </a:rPr>
                    <m:t> </m:t>
                  </m:r>
                </m:oMath>
              </a14:m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 cost </a:t>
              </a:r>
              <a:r>
                <a:rPr lang="en-US" sz="240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rPr>
                <a:t>100.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Choice>
      <mc:Fallback xmlns="">
        <dgm:pt modelId="{CCDB10BF-160B-4D1C-9A72-37F9D6CF2208}">
          <dgm:prSet phldrT="[Text]" custT="1"/>
          <dgm:spPr/>
          <dgm:t>
            <a:bodyPr/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Gamma value-</a:t>
              </a:r>
              <a:r>
                <a:rPr lang="en-US" sz="2400" i="0">
                  <a:latin typeface="Cambria Math"/>
                </a:rPr>
                <a:t>0.3168</a:t>
              </a:r>
              <a:r>
                <a:rPr lang="en-US" sz="2400" b="0" i="0">
                  <a:latin typeface="Cambria Math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 cost </a:t>
              </a:r>
              <a:r>
                <a:rPr lang="en-US" sz="240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rPr>
                <a:t>100.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Fallback>
    </mc:AlternateContent>
    <dgm:pt modelId="{4E2CCD42-A00E-4EDE-B822-03C0ED3715DE}" type="parTrans" cxnId="{B234F09B-8B85-4EE1-9C89-B2D94C79DC3C}">
      <dgm:prSet/>
      <dgm:spPr/>
      <dgm:t>
        <a:bodyPr/>
        <a:lstStyle/>
        <a:p>
          <a:endParaRPr lang="en-US"/>
        </a:p>
      </dgm:t>
    </dgm:pt>
    <dgm:pt modelId="{79F86A5E-8751-4E4D-918F-4911D34948C7}" type="sibTrans" cxnId="{B234F09B-8B85-4EE1-9C89-B2D94C79DC3C}">
      <dgm:prSet/>
      <dgm:spPr/>
      <dgm:t>
        <a:bodyPr/>
        <a:lstStyle/>
        <a:p>
          <a:endParaRPr lang="en-US"/>
        </a:p>
      </dgm:t>
    </dgm:pt>
    <dgm:pt modelId="{990E7686-C7CA-4160-81D0-630226FEA024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gm:t>
    </dgm:pt>
    <dgm:pt modelId="{0B31AC78-8B99-4830-AE01-7E5209D318F4}" type="parTrans" cxnId="{7FB58D32-C4E3-4C6B-8D91-D385E5E81187}">
      <dgm:prSet/>
      <dgm:spPr/>
      <dgm:t>
        <a:bodyPr/>
        <a:lstStyle/>
        <a:p>
          <a:endParaRPr lang="en-IN"/>
        </a:p>
      </dgm:t>
    </dgm:pt>
    <dgm:pt modelId="{B2FA3292-7387-4705-9E78-224C71FF7133}" type="sibTrans" cxnId="{7FB58D32-C4E3-4C6B-8D91-D385E5E81187}">
      <dgm:prSet/>
      <dgm:spPr/>
      <dgm:t>
        <a:bodyPr/>
        <a:lstStyle/>
        <a:p>
          <a:endParaRPr lang="en-IN"/>
        </a:p>
      </dgm:t>
    </dgm:pt>
    <dgm:pt modelId="{8EF9FBEA-6B56-44D3-8F20-E12A50EE115A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2</a:t>
          </a:r>
        </a:p>
      </dgm:t>
    </dgm:pt>
    <dgm:pt modelId="{D10D4831-5C07-416C-98D1-B3AEEC82B9E7}" type="parTrans" cxnId="{8BE74748-5F38-4A01-BBE5-E0754EAFAC64}">
      <dgm:prSet/>
      <dgm:spPr/>
      <dgm:t>
        <a:bodyPr/>
        <a:lstStyle/>
        <a:p>
          <a:endParaRPr lang="en-IN"/>
        </a:p>
      </dgm:t>
    </dgm:pt>
    <dgm:pt modelId="{DC1DC98F-9A23-426D-9361-FF51207AC6F2}" type="sibTrans" cxnId="{8BE74748-5F38-4A01-BBE5-E0754EAFAC64}">
      <dgm:prSet/>
      <dgm:spPr/>
      <dgm:t>
        <a:bodyPr/>
        <a:lstStyle/>
        <a:p>
          <a:endParaRPr lang="en-IN"/>
        </a:p>
      </dgm:t>
    </dgm:pt>
    <dgm:pt modelId="{FDA6C9E9-04C9-4165-B26E-0757554F627A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</a:p>
      </dgm:t>
    </dgm:pt>
    <dgm:pt modelId="{134CD93C-E1CD-4ACC-8F8D-A5A243C7C00C}" type="parTrans" cxnId="{E19489DA-306C-4CA6-A594-BDD297415F0D}">
      <dgm:prSet/>
      <dgm:spPr/>
      <dgm:t>
        <a:bodyPr/>
        <a:lstStyle/>
        <a:p>
          <a:endParaRPr lang="en-IN"/>
        </a:p>
      </dgm:t>
    </dgm:pt>
    <dgm:pt modelId="{B838CB54-6F0D-467D-B228-D06A0EC1A4D3}" type="sibTrans" cxnId="{E19489DA-306C-4CA6-A594-BDD297415F0D}">
      <dgm:prSet/>
      <dgm:spPr/>
      <dgm:t>
        <a:bodyPr/>
        <a:lstStyle/>
        <a:p>
          <a:endParaRPr lang="en-IN"/>
        </a:p>
      </dgm:t>
    </dgm:pt>
    <dgm:pt modelId="{F51669B1-42EF-4CEE-9FEB-3A715F95EBCD}" type="pres">
      <dgm:prSet presAssocID="{4749A7D3-9D1C-49F0-ACF4-DC652BA917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E6E872-64FD-44E9-BB56-988A6D628F33}" type="pres">
      <dgm:prSet presAssocID="{F1342529-30DD-4535-ABC9-5FF1145944DA}" presName="composite" presStyleCnt="0"/>
      <dgm:spPr/>
    </dgm:pt>
    <dgm:pt modelId="{54DE889E-49B8-44A2-9942-B51059151B7B}" type="pres">
      <dgm:prSet presAssocID="{F1342529-30DD-4535-ABC9-5FF1145944DA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1DC4B-79D7-4F23-91B1-6277A2A65A31}" type="pres">
      <dgm:prSet presAssocID="{F1342529-30DD-4535-ABC9-5FF1145944DA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D06BB-0D4B-46CC-831B-53A026BD1E8F}" type="pres">
      <dgm:prSet presAssocID="{55561828-169E-4522-BA49-44D39EDD984C}" presName="sp" presStyleCnt="0"/>
      <dgm:spPr/>
    </dgm:pt>
    <dgm:pt modelId="{93A499CC-AC3C-4717-9210-BB0AC799706F}" type="pres">
      <dgm:prSet presAssocID="{8EF9FBEA-6B56-44D3-8F20-E12A50EE115A}" presName="composite" presStyleCnt="0"/>
      <dgm:spPr/>
    </dgm:pt>
    <dgm:pt modelId="{5F4F52FE-05DA-4AF9-93C4-B074251EA3C2}" type="pres">
      <dgm:prSet presAssocID="{8EF9FBEA-6B56-44D3-8F20-E12A50EE115A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F775D-B9F5-41F2-A60E-5DD103D8D577}" type="pres">
      <dgm:prSet presAssocID="{8EF9FBEA-6B56-44D3-8F20-E12A50EE115A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91A89-0304-4367-B9BA-AC9F2C07E80A}" type="pres">
      <dgm:prSet presAssocID="{DC1DC98F-9A23-426D-9361-FF51207AC6F2}" presName="sp" presStyleCnt="0"/>
      <dgm:spPr/>
    </dgm:pt>
    <dgm:pt modelId="{40288448-8C60-4A9A-BB0A-C8F60B93EDC2}" type="pres">
      <dgm:prSet presAssocID="{A9AC2C36-6B92-4F53-AFA2-E43304C144F6}" presName="composite" presStyleCnt="0"/>
      <dgm:spPr/>
    </dgm:pt>
    <dgm:pt modelId="{01F7F2E9-0EF8-4BC1-B384-B4D2F60FC55B}" type="pres">
      <dgm:prSet presAssocID="{A9AC2C36-6B92-4F53-AFA2-E43304C144F6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4E404-AF8D-4309-B55C-E0B38ACFA321}" type="pres">
      <dgm:prSet presAssocID="{A9AC2C36-6B92-4F53-AFA2-E43304C144F6}" presName="descendantText" presStyleLbl="alignAcc1" presStyleIdx="2" presStyleCnt="6" custScaleY="1203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98D7C-1F79-47B8-BA9C-29A60ABEF4B6}" type="pres">
      <dgm:prSet presAssocID="{48F3C532-DBFC-49AB-BA9D-599E703864BC}" presName="sp" presStyleCnt="0"/>
      <dgm:spPr/>
    </dgm:pt>
    <dgm:pt modelId="{98381B8C-D785-4226-BA62-45AFC7A21AC5}" type="pres">
      <dgm:prSet presAssocID="{990E7686-C7CA-4160-81D0-630226FEA024}" presName="composite" presStyleCnt="0"/>
      <dgm:spPr/>
    </dgm:pt>
    <dgm:pt modelId="{A9B3CB87-CAB7-42B5-B976-C14A6607E0A6}" type="pres">
      <dgm:prSet presAssocID="{990E7686-C7CA-4160-81D0-630226FEA024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B3C49-6973-4768-A3CF-D8664DF69D4B}" type="pres">
      <dgm:prSet presAssocID="{990E7686-C7CA-4160-81D0-630226FEA024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0835C-FB47-4F2C-A5A2-7D6A8D316730}" type="pres">
      <dgm:prSet presAssocID="{B2FA3292-7387-4705-9E78-224C71FF7133}" presName="sp" presStyleCnt="0"/>
      <dgm:spPr/>
    </dgm:pt>
    <dgm:pt modelId="{718EBCBA-FC93-4322-877C-BBE28532AAB9}" type="pres">
      <dgm:prSet presAssocID="{9017E41F-6DDE-41C9-9D95-2E8F0CF6A584}" presName="composite" presStyleCnt="0"/>
      <dgm:spPr/>
    </dgm:pt>
    <dgm:pt modelId="{804D6CBB-2BDE-4967-85FD-A740039827D0}" type="pres">
      <dgm:prSet presAssocID="{9017E41F-6DDE-41C9-9D95-2E8F0CF6A584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AB67E-4410-4EAA-9C5D-84720DCA7DA4}" type="pres">
      <dgm:prSet presAssocID="{9017E41F-6DDE-41C9-9D95-2E8F0CF6A584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1E769-C954-4722-9707-5B55618A4B2B}" type="pres">
      <dgm:prSet presAssocID="{A4B0673D-2929-454E-9558-92E747C24573}" presName="sp" presStyleCnt="0"/>
      <dgm:spPr/>
    </dgm:pt>
    <dgm:pt modelId="{2052DD1D-6B00-46CB-94CF-283679DC559F}" type="pres">
      <dgm:prSet presAssocID="{FDA6C9E9-04C9-4165-B26E-0757554F627A}" presName="composite" presStyleCnt="0"/>
      <dgm:spPr/>
    </dgm:pt>
    <dgm:pt modelId="{D404B437-64E0-48B9-8BC3-14900CD4FC2D}" type="pres">
      <dgm:prSet presAssocID="{FDA6C9E9-04C9-4165-B26E-0757554F627A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E5A23-2289-40DA-A64C-35A38AA1D954}" type="pres">
      <dgm:prSet presAssocID="{FDA6C9E9-04C9-4165-B26E-0757554F627A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18F86E-FF19-4E15-8476-DD9CFBEF2025}" srcId="{4749A7D3-9D1C-49F0-ACF4-DC652BA91744}" destId="{A9AC2C36-6B92-4F53-AFA2-E43304C144F6}" srcOrd="2" destOrd="0" parTransId="{560F1326-FC9E-4657-9EB5-8F20FC4D6B6F}" sibTransId="{48F3C532-DBFC-49AB-BA9D-599E703864BC}"/>
    <dgm:cxn modelId="{7A346ACE-A107-4D35-847D-72A68510FCD1}" type="presOf" srcId="{5DF6EDD0-A1F1-49C0-8977-DA837AA13D4D}" destId="{20AB3C49-6973-4768-A3CF-D8664DF69D4B}" srcOrd="0" destOrd="0" presId="urn:microsoft.com/office/officeart/2005/8/layout/chevron2"/>
    <dgm:cxn modelId="{227CACF8-C0BA-4B25-BFA8-6367F725FB1A}" srcId="{9017E41F-6DDE-41C9-9D95-2E8F0CF6A584}" destId="{22684F72-1148-4FD4-BF50-67523988FB6B}" srcOrd="0" destOrd="0" parTransId="{87DFFC9D-692D-4C87-87AB-460D8CF6F721}" sibTransId="{CF9AF291-6AEB-4F9B-8A60-4C0538058905}"/>
    <dgm:cxn modelId="{C0EEF2BC-2831-42D7-903F-C41BB5E72177}" type="presOf" srcId="{606E6BD0-3E5E-408B-B112-9935F3E105F1}" destId="{F161DC4B-79D7-4F23-91B1-6277A2A65A31}" srcOrd="0" destOrd="0" presId="urn:microsoft.com/office/officeart/2005/8/layout/chevron2"/>
    <dgm:cxn modelId="{E19489DA-306C-4CA6-A594-BDD297415F0D}" srcId="{4749A7D3-9D1C-49F0-ACF4-DC652BA91744}" destId="{FDA6C9E9-04C9-4165-B26E-0757554F627A}" srcOrd="5" destOrd="0" parTransId="{134CD93C-E1CD-4ACC-8F8D-A5A243C7C00C}" sibTransId="{B838CB54-6F0D-467D-B228-D06A0EC1A4D3}"/>
    <dgm:cxn modelId="{7FB58D32-C4E3-4C6B-8D91-D385E5E81187}" srcId="{4749A7D3-9D1C-49F0-ACF4-DC652BA91744}" destId="{990E7686-C7CA-4160-81D0-630226FEA024}" srcOrd="3" destOrd="0" parTransId="{0B31AC78-8B99-4830-AE01-7E5209D318F4}" sibTransId="{B2FA3292-7387-4705-9E78-224C71FF7133}"/>
    <dgm:cxn modelId="{B107DD26-73DC-4365-8E9B-111C10DD4030}" type="presOf" srcId="{179131EE-3810-4943-B6E9-CAB91D5F029C}" destId="{3F8F775D-B9F5-41F2-A60E-5DD103D8D577}" srcOrd="0" destOrd="0" presId="urn:microsoft.com/office/officeart/2005/8/layout/chevron2"/>
    <dgm:cxn modelId="{181BD99B-5ADB-425F-B95D-BA626979F873}" type="presOf" srcId="{22684F72-1148-4FD4-BF50-67523988FB6B}" destId="{C96AB67E-4410-4EAA-9C5D-84720DCA7DA4}" srcOrd="0" destOrd="0" presId="urn:microsoft.com/office/officeart/2005/8/layout/chevron2"/>
    <dgm:cxn modelId="{6509EDA4-A345-440D-A9A3-AB8F5C5074E8}" type="presOf" srcId="{4461145A-E9BD-4182-BF10-9CD21B63B649}" destId="{F834E404-AF8D-4309-B55C-E0B38ACFA321}" srcOrd="0" destOrd="0" presId="urn:microsoft.com/office/officeart/2005/8/layout/chevron2"/>
    <dgm:cxn modelId="{D0EA6442-0D98-4207-907D-A84DAB8E535B}" type="presOf" srcId="{990E7686-C7CA-4160-81D0-630226FEA024}" destId="{A9B3CB87-CAB7-42B5-B976-C14A6607E0A6}" srcOrd="0" destOrd="0" presId="urn:microsoft.com/office/officeart/2005/8/layout/chevron2"/>
    <dgm:cxn modelId="{390420D3-3B6B-4E83-AEC8-467BC68512F5}" srcId="{F1342529-30DD-4535-ABC9-5FF1145944DA}" destId="{606E6BD0-3E5E-408B-B112-9935F3E105F1}" srcOrd="0" destOrd="0" parTransId="{C502AEAB-1B5E-4E41-9B52-029715CD3289}" sibTransId="{9A02B69E-5DD4-4C05-A20D-DC3D1C5E0130}"/>
    <dgm:cxn modelId="{3BD69E58-33D9-41DC-A630-7956493D3736}" srcId="{4749A7D3-9D1C-49F0-ACF4-DC652BA91744}" destId="{9017E41F-6DDE-41C9-9D95-2E8F0CF6A584}" srcOrd="4" destOrd="0" parTransId="{75780EBA-288E-4962-B723-181AB75C69CE}" sibTransId="{A4B0673D-2929-454E-9558-92E747C24573}"/>
    <dgm:cxn modelId="{F4EFE35B-830A-4AA4-BC18-8732161EAB81}" type="presOf" srcId="{CCDB10BF-160B-4D1C-9A72-37F9D6CF2208}" destId="{FC7E5A23-2289-40DA-A64C-35A38AA1D954}" srcOrd="0" destOrd="0" presId="urn:microsoft.com/office/officeart/2005/8/layout/chevron2"/>
    <dgm:cxn modelId="{EFD46DEF-8B12-43F0-8C46-4AFB9303CFC6}" type="presOf" srcId="{8EF9FBEA-6B56-44D3-8F20-E12A50EE115A}" destId="{5F4F52FE-05DA-4AF9-93C4-B074251EA3C2}" srcOrd="0" destOrd="0" presId="urn:microsoft.com/office/officeart/2005/8/layout/chevron2"/>
    <dgm:cxn modelId="{DC851E35-4C54-49B1-B8E7-D42B87D9DCEF}" srcId="{8EF9FBEA-6B56-44D3-8F20-E12A50EE115A}" destId="{179131EE-3810-4943-B6E9-CAB91D5F029C}" srcOrd="0" destOrd="0" parTransId="{63127B55-9A0E-4B7C-80DB-C4F75AEEC649}" sibTransId="{5838ADBF-C690-4EAE-9441-F1B77E60E159}"/>
    <dgm:cxn modelId="{FDCBE9E5-61E7-4721-94DE-697A239FCA86}" type="presOf" srcId="{A9AC2C36-6B92-4F53-AFA2-E43304C144F6}" destId="{01F7F2E9-0EF8-4BC1-B384-B4D2F60FC55B}" srcOrd="0" destOrd="0" presId="urn:microsoft.com/office/officeart/2005/8/layout/chevron2"/>
    <dgm:cxn modelId="{87BC6B43-44E0-4B7D-BBC4-23D5C33F8AB3}" srcId="{990E7686-C7CA-4160-81D0-630226FEA024}" destId="{5DF6EDD0-A1F1-49C0-8977-DA837AA13D4D}" srcOrd="0" destOrd="0" parTransId="{B732CD83-F056-417C-9C42-0652168283CE}" sibTransId="{14D6E758-A360-494A-9FD0-0814BBAC9942}"/>
    <dgm:cxn modelId="{F61D3730-4064-4230-A3AE-AF85CB76C0A4}" srcId="{A9AC2C36-6B92-4F53-AFA2-E43304C144F6}" destId="{4461145A-E9BD-4182-BF10-9CD21B63B649}" srcOrd="0" destOrd="0" parTransId="{D828368B-E30C-4D7D-B391-1D3C6F518A70}" sibTransId="{E74B2A85-C2ED-4C5D-A435-25C57FF98FAB}"/>
    <dgm:cxn modelId="{99CFE1E1-B9E8-40F5-9DAA-058F420A1503}" type="presOf" srcId="{4749A7D3-9D1C-49F0-ACF4-DC652BA91744}" destId="{F51669B1-42EF-4CEE-9FEB-3A715F95EBCD}" srcOrd="0" destOrd="0" presId="urn:microsoft.com/office/officeart/2005/8/layout/chevron2"/>
    <dgm:cxn modelId="{AB5E7344-1E0F-46B5-8013-E7083798B0AD}" srcId="{4749A7D3-9D1C-49F0-ACF4-DC652BA91744}" destId="{F1342529-30DD-4535-ABC9-5FF1145944DA}" srcOrd="0" destOrd="0" parTransId="{85671BD2-D608-4BE9-BEE0-DAB44B6A1024}" sibTransId="{55561828-169E-4522-BA49-44D39EDD984C}"/>
    <dgm:cxn modelId="{B234F09B-8B85-4EE1-9C89-B2D94C79DC3C}" srcId="{FDA6C9E9-04C9-4165-B26E-0757554F627A}" destId="{CCDB10BF-160B-4D1C-9A72-37F9D6CF2208}" srcOrd="0" destOrd="0" parTransId="{4E2CCD42-A00E-4EDE-B822-03C0ED3715DE}" sibTransId="{79F86A5E-8751-4E4D-918F-4911D34948C7}"/>
    <dgm:cxn modelId="{A47AE29D-4C30-48ED-81C7-A0F5B5A78CB5}" type="presOf" srcId="{FDA6C9E9-04C9-4165-B26E-0757554F627A}" destId="{D404B437-64E0-48B9-8BC3-14900CD4FC2D}" srcOrd="0" destOrd="0" presId="urn:microsoft.com/office/officeart/2005/8/layout/chevron2"/>
    <dgm:cxn modelId="{AB9D6FA1-60B4-4DAD-B5AE-EDB907952527}" type="presOf" srcId="{F1342529-30DD-4535-ABC9-5FF1145944DA}" destId="{54DE889E-49B8-44A2-9942-B51059151B7B}" srcOrd="0" destOrd="0" presId="urn:microsoft.com/office/officeart/2005/8/layout/chevron2"/>
    <dgm:cxn modelId="{9A22368E-6B00-4B56-B765-010CF4FECA40}" type="presOf" srcId="{9017E41F-6DDE-41C9-9D95-2E8F0CF6A584}" destId="{804D6CBB-2BDE-4967-85FD-A740039827D0}" srcOrd="0" destOrd="0" presId="urn:microsoft.com/office/officeart/2005/8/layout/chevron2"/>
    <dgm:cxn modelId="{8BE74748-5F38-4A01-BBE5-E0754EAFAC64}" srcId="{4749A7D3-9D1C-49F0-ACF4-DC652BA91744}" destId="{8EF9FBEA-6B56-44D3-8F20-E12A50EE115A}" srcOrd="1" destOrd="0" parTransId="{D10D4831-5C07-416C-98D1-B3AEEC82B9E7}" sibTransId="{DC1DC98F-9A23-426D-9361-FF51207AC6F2}"/>
    <dgm:cxn modelId="{72DC3C02-5541-4F0C-BF89-0F2A6D5B5A15}" type="presParOf" srcId="{F51669B1-42EF-4CEE-9FEB-3A715F95EBCD}" destId="{0FE6E872-64FD-44E9-BB56-988A6D628F33}" srcOrd="0" destOrd="0" presId="urn:microsoft.com/office/officeart/2005/8/layout/chevron2"/>
    <dgm:cxn modelId="{096731EC-2675-4E5C-9CBB-525AEB7B10E4}" type="presParOf" srcId="{0FE6E872-64FD-44E9-BB56-988A6D628F33}" destId="{54DE889E-49B8-44A2-9942-B51059151B7B}" srcOrd="0" destOrd="0" presId="urn:microsoft.com/office/officeart/2005/8/layout/chevron2"/>
    <dgm:cxn modelId="{267BBFF5-FD00-4E75-AA62-4B02A39697A3}" type="presParOf" srcId="{0FE6E872-64FD-44E9-BB56-988A6D628F33}" destId="{F161DC4B-79D7-4F23-91B1-6277A2A65A31}" srcOrd="1" destOrd="0" presId="urn:microsoft.com/office/officeart/2005/8/layout/chevron2"/>
    <dgm:cxn modelId="{1A6D2209-2720-4AC7-9E07-B14B43499EAD}" type="presParOf" srcId="{F51669B1-42EF-4CEE-9FEB-3A715F95EBCD}" destId="{5B7D06BB-0D4B-46CC-831B-53A026BD1E8F}" srcOrd="1" destOrd="0" presId="urn:microsoft.com/office/officeart/2005/8/layout/chevron2"/>
    <dgm:cxn modelId="{21387995-2674-45CB-9348-7C172A3DBA5D}" type="presParOf" srcId="{F51669B1-42EF-4CEE-9FEB-3A715F95EBCD}" destId="{93A499CC-AC3C-4717-9210-BB0AC799706F}" srcOrd="2" destOrd="0" presId="urn:microsoft.com/office/officeart/2005/8/layout/chevron2"/>
    <dgm:cxn modelId="{2288D2B2-47E5-4B07-9D2C-B8DAC3BDCB55}" type="presParOf" srcId="{93A499CC-AC3C-4717-9210-BB0AC799706F}" destId="{5F4F52FE-05DA-4AF9-93C4-B074251EA3C2}" srcOrd="0" destOrd="0" presId="urn:microsoft.com/office/officeart/2005/8/layout/chevron2"/>
    <dgm:cxn modelId="{C72E05A7-A7B3-4559-BAB8-7DB2CC04DE69}" type="presParOf" srcId="{93A499CC-AC3C-4717-9210-BB0AC799706F}" destId="{3F8F775D-B9F5-41F2-A60E-5DD103D8D577}" srcOrd="1" destOrd="0" presId="urn:microsoft.com/office/officeart/2005/8/layout/chevron2"/>
    <dgm:cxn modelId="{0F051A99-05B6-4615-9DC8-72724974C431}" type="presParOf" srcId="{F51669B1-42EF-4CEE-9FEB-3A715F95EBCD}" destId="{56D91A89-0304-4367-B9BA-AC9F2C07E80A}" srcOrd="3" destOrd="0" presId="urn:microsoft.com/office/officeart/2005/8/layout/chevron2"/>
    <dgm:cxn modelId="{C1781CF3-0B64-4E08-BB95-AE7FF9B7BD8C}" type="presParOf" srcId="{F51669B1-42EF-4CEE-9FEB-3A715F95EBCD}" destId="{40288448-8C60-4A9A-BB0A-C8F60B93EDC2}" srcOrd="4" destOrd="0" presId="urn:microsoft.com/office/officeart/2005/8/layout/chevron2"/>
    <dgm:cxn modelId="{B8139F3F-F4D4-4DBA-A227-FB2F47F50F24}" type="presParOf" srcId="{40288448-8C60-4A9A-BB0A-C8F60B93EDC2}" destId="{01F7F2E9-0EF8-4BC1-B384-B4D2F60FC55B}" srcOrd="0" destOrd="0" presId="urn:microsoft.com/office/officeart/2005/8/layout/chevron2"/>
    <dgm:cxn modelId="{04C2B8B9-E5BB-4D6D-A1E7-0DC1AEC284DE}" type="presParOf" srcId="{40288448-8C60-4A9A-BB0A-C8F60B93EDC2}" destId="{F834E404-AF8D-4309-B55C-E0B38ACFA321}" srcOrd="1" destOrd="0" presId="urn:microsoft.com/office/officeart/2005/8/layout/chevron2"/>
    <dgm:cxn modelId="{28F56A19-7385-4E7F-889B-27CB84517F75}" type="presParOf" srcId="{F51669B1-42EF-4CEE-9FEB-3A715F95EBCD}" destId="{77398D7C-1F79-47B8-BA9C-29A60ABEF4B6}" srcOrd="5" destOrd="0" presId="urn:microsoft.com/office/officeart/2005/8/layout/chevron2"/>
    <dgm:cxn modelId="{1FA69B27-5F2F-4CF9-B1A7-B373F7E82D4E}" type="presParOf" srcId="{F51669B1-42EF-4CEE-9FEB-3A715F95EBCD}" destId="{98381B8C-D785-4226-BA62-45AFC7A21AC5}" srcOrd="6" destOrd="0" presId="urn:microsoft.com/office/officeart/2005/8/layout/chevron2"/>
    <dgm:cxn modelId="{B88BD7A2-8C06-46EC-9AD5-6611F61E06BF}" type="presParOf" srcId="{98381B8C-D785-4226-BA62-45AFC7A21AC5}" destId="{A9B3CB87-CAB7-42B5-B976-C14A6607E0A6}" srcOrd="0" destOrd="0" presId="urn:microsoft.com/office/officeart/2005/8/layout/chevron2"/>
    <dgm:cxn modelId="{6FAFC0FD-E1DB-44A4-97DD-6A944544057B}" type="presParOf" srcId="{98381B8C-D785-4226-BA62-45AFC7A21AC5}" destId="{20AB3C49-6973-4768-A3CF-D8664DF69D4B}" srcOrd="1" destOrd="0" presId="urn:microsoft.com/office/officeart/2005/8/layout/chevron2"/>
    <dgm:cxn modelId="{64BB6847-9B6B-4C76-9CC7-8DC4E11BE26E}" type="presParOf" srcId="{F51669B1-42EF-4CEE-9FEB-3A715F95EBCD}" destId="{0A60835C-FB47-4F2C-A5A2-7D6A8D316730}" srcOrd="7" destOrd="0" presId="urn:microsoft.com/office/officeart/2005/8/layout/chevron2"/>
    <dgm:cxn modelId="{872276BC-0E20-423E-80CB-BE8887C531CB}" type="presParOf" srcId="{F51669B1-42EF-4CEE-9FEB-3A715F95EBCD}" destId="{718EBCBA-FC93-4322-877C-BBE28532AAB9}" srcOrd="8" destOrd="0" presId="urn:microsoft.com/office/officeart/2005/8/layout/chevron2"/>
    <dgm:cxn modelId="{F153A575-02D9-497A-9570-04A0B64D0E9E}" type="presParOf" srcId="{718EBCBA-FC93-4322-877C-BBE28532AAB9}" destId="{804D6CBB-2BDE-4967-85FD-A740039827D0}" srcOrd="0" destOrd="0" presId="urn:microsoft.com/office/officeart/2005/8/layout/chevron2"/>
    <dgm:cxn modelId="{09C2F9EE-E362-4154-978E-140E6E0C35C8}" type="presParOf" srcId="{718EBCBA-FC93-4322-877C-BBE28532AAB9}" destId="{C96AB67E-4410-4EAA-9C5D-84720DCA7DA4}" srcOrd="1" destOrd="0" presId="urn:microsoft.com/office/officeart/2005/8/layout/chevron2"/>
    <dgm:cxn modelId="{A7086B1C-523D-4DEE-B28E-4A82A160ED5F}" type="presParOf" srcId="{F51669B1-42EF-4CEE-9FEB-3A715F95EBCD}" destId="{1FB1E769-C954-4722-9707-5B55618A4B2B}" srcOrd="9" destOrd="0" presId="urn:microsoft.com/office/officeart/2005/8/layout/chevron2"/>
    <dgm:cxn modelId="{354BF09D-5EA4-4877-A307-ACA55B3F91F6}" type="presParOf" srcId="{F51669B1-42EF-4CEE-9FEB-3A715F95EBCD}" destId="{2052DD1D-6B00-46CB-94CF-283679DC559F}" srcOrd="10" destOrd="0" presId="urn:microsoft.com/office/officeart/2005/8/layout/chevron2"/>
    <dgm:cxn modelId="{BB40D180-A8DC-44C8-8750-8B09BBC5AE28}" type="presParOf" srcId="{2052DD1D-6B00-46CB-94CF-283679DC559F}" destId="{D404B437-64E0-48B9-8BC3-14900CD4FC2D}" srcOrd="0" destOrd="0" presId="urn:microsoft.com/office/officeart/2005/8/layout/chevron2"/>
    <dgm:cxn modelId="{CA51BEBE-BBF0-4D2C-8DFA-4A6EFFC894D8}" type="presParOf" srcId="{2052DD1D-6B00-46CB-94CF-283679DC559F}" destId="{FC7E5A23-2289-40DA-A64C-35A38AA1D9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49A7D3-9D1C-49F0-ACF4-DC652BA91744}" type="doc">
      <dgm:prSet loTypeId="urn:microsoft.com/office/officeart/2005/8/layout/chevron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1342529-30DD-4535-ABC9-5FF1145944DA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</a:t>
          </a:r>
        </a:p>
      </dgm:t>
    </dgm:pt>
    <dgm:pt modelId="{85671BD2-D608-4BE9-BEE0-DAB44B6A1024}" type="parTrans" cxnId="{AB5E7344-1E0F-46B5-8013-E7083798B0AD}">
      <dgm:prSet/>
      <dgm:spPr/>
      <dgm:t>
        <a:bodyPr/>
        <a:lstStyle/>
        <a:p>
          <a:endParaRPr lang="en-US"/>
        </a:p>
      </dgm:t>
    </dgm:pt>
    <dgm:pt modelId="{55561828-169E-4522-BA49-44D39EDD984C}" type="sibTrans" cxnId="{AB5E7344-1E0F-46B5-8013-E7083798B0AD}">
      <dgm:prSet/>
      <dgm:spPr/>
      <dgm:t>
        <a:bodyPr/>
        <a:lstStyle/>
        <a:p>
          <a:endParaRPr lang="en-US"/>
        </a:p>
      </dgm:t>
    </dgm:pt>
    <dgm:pt modelId="{606E6BD0-3E5E-408B-B112-9935F3E105F1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Permits construction of nonlinear model without changing explanatory variables.</a:t>
          </a:r>
        </a:p>
      </dgm:t>
    </dgm:pt>
    <dgm:pt modelId="{C502AEAB-1B5E-4E41-9B52-029715CD3289}" type="parTrans" cxnId="{390420D3-3B6B-4E83-AEC8-467BC68512F5}">
      <dgm:prSet/>
      <dgm:spPr/>
      <dgm:t>
        <a:bodyPr/>
        <a:lstStyle/>
        <a:p>
          <a:endParaRPr lang="en-US"/>
        </a:p>
      </dgm:t>
    </dgm:pt>
    <dgm:pt modelId="{9A02B69E-5DD4-4C05-A20D-DC3D1C5E0130}" type="sibTrans" cxnId="{390420D3-3B6B-4E83-AEC8-467BC68512F5}">
      <dgm:prSet/>
      <dgm:spPr/>
      <dgm:t>
        <a:bodyPr/>
        <a:lstStyle/>
        <a:p>
          <a:endParaRPr lang="en-US"/>
        </a:p>
      </dgm:t>
    </dgm:pt>
    <dgm:pt modelId="{179131EE-3810-4943-B6E9-CAB91D5F029C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For better result fine tuning of range selection of attributes before processing is done.</a:t>
          </a:r>
        </a:p>
      </dgm:t>
    </dgm:pt>
    <dgm:pt modelId="{63127B55-9A0E-4B7C-80DB-C4F75AEEC649}" type="parTrans" cxnId="{DC851E35-4C54-49B1-B8E7-D42B87D9DCEF}">
      <dgm:prSet/>
      <dgm:spPr/>
      <dgm:t>
        <a:bodyPr/>
        <a:lstStyle/>
        <a:p>
          <a:endParaRPr lang="en-US"/>
        </a:p>
      </dgm:t>
    </dgm:pt>
    <dgm:pt modelId="{5838ADBF-C690-4EAE-9441-F1B77E60E159}" type="sibTrans" cxnId="{DC851E35-4C54-49B1-B8E7-D42B87D9DCEF}">
      <dgm:prSet/>
      <dgm:spPr/>
      <dgm:t>
        <a:bodyPr/>
        <a:lstStyle/>
        <a:p>
          <a:endParaRPr lang="en-US"/>
        </a:p>
      </dgm:t>
    </dgm:pt>
    <dgm:pt modelId="{A9AC2C36-6B92-4F53-AFA2-E43304C144F6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gm:t>
    </dgm:pt>
    <dgm:pt modelId="{560F1326-FC9E-4657-9EB5-8F20FC4D6B6F}" type="parTrans" cxnId="{5318F86E-FF19-4E15-8476-DD9CFBEF2025}">
      <dgm:prSet/>
      <dgm:spPr/>
      <dgm:t>
        <a:bodyPr/>
        <a:lstStyle/>
        <a:p>
          <a:endParaRPr lang="en-US"/>
        </a:p>
      </dgm:t>
    </dgm:pt>
    <dgm:pt modelId="{48F3C532-DBFC-49AB-BA9D-599E703864BC}" type="sibTrans" cxnId="{5318F86E-FF19-4E15-8476-DD9CFBEF2025}">
      <dgm:prSet/>
      <dgm:spPr/>
      <dgm:t>
        <a:bodyPr/>
        <a:lstStyle/>
        <a:p>
          <a:endParaRPr lang="en-US"/>
        </a:p>
      </dgm:t>
    </dgm:pt>
    <dgm:pt modelId="{4461145A-E9BD-4182-BF10-9CD21B63B649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Creates hyperplane  around with expanded margin around which predicted variable scattered.</a:t>
          </a:r>
        </a:p>
      </dgm:t>
    </dgm:pt>
    <dgm:pt modelId="{D828368B-E30C-4D7D-B391-1D3C6F518A70}" type="parTrans" cxnId="{F61D3730-4064-4230-A3AE-AF85CB76C0A4}">
      <dgm:prSet/>
      <dgm:spPr/>
      <dgm:t>
        <a:bodyPr/>
        <a:lstStyle/>
        <a:p>
          <a:endParaRPr lang="en-US"/>
        </a:p>
      </dgm:t>
    </dgm:pt>
    <dgm:pt modelId="{E74B2A85-C2ED-4C5D-A435-25C57FF98FAB}" type="sibTrans" cxnId="{F61D3730-4064-4230-A3AE-AF85CB76C0A4}">
      <dgm:prSet/>
      <dgm:spPr/>
      <dgm:t>
        <a:bodyPr/>
        <a:lstStyle/>
        <a:p>
          <a:endParaRPr lang="en-US"/>
        </a:p>
      </dgm:t>
    </dgm:pt>
    <dgm:pt modelId="{9017E41F-6DDE-41C9-9D95-2E8F0CF6A58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</a:p>
      </dgm:t>
    </dgm:pt>
    <dgm:pt modelId="{75780EBA-288E-4962-B723-181AB75C69CE}" type="parTrans" cxnId="{3BD69E58-33D9-41DC-A630-7956493D3736}">
      <dgm:prSet/>
      <dgm:spPr/>
      <dgm:t>
        <a:bodyPr/>
        <a:lstStyle/>
        <a:p>
          <a:endParaRPr lang="en-US"/>
        </a:p>
      </dgm:t>
    </dgm:pt>
    <dgm:pt modelId="{A4B0673D-2929-454E-9558-92E747C24573}" type="sibTrans" cxnId="{3BD69E58-33D9-41DC-A630-7956493D3736}">
      <dgm:prSet/>
      <dgm:spPr/>
      <dgm:t>
        <a:bodyPr/>
        <a:lstStyle/>
        <a:p>
          <a:endParaRPr lang="en-US"/>
        </a:p>
      </dgm:t>
    </dgm:pt>
    <dgm:pt modelId="{22684F72-1148-4FD4-BF50-67523988FB6B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Kernel function- radial (transformed data from non linear to linear space).</a:t>
          </a:r>
        </a:p>
      </dgm:t>
    </dgm:pt>
    <dgm:pt modelId="{87DFFC9D-692D-4C87-87AB-460D8CF6F721}" type="parTrans" cxnId="{227CACF8-C0BA-4B25-BFA8-6367F725FB1A}">
      <dgm:prSet/>
      <dgm:spPr/>
      <dgm:t>
        <a:bodyPr/>
        <a:lstStyle/>
        <a:p>
          <a:endParaRPr lang="en-US"/>
        </a:p>
      </dgm:t>
    </dgm:pt>
    <dgm:pt modelId="{CF9AF291-6AEB-4F9B-8A60-4C0538058905}" type="sibTrans" cxnId="{227CACF8-C0BA-4B25-BFA8-6367F725FB1A}">
      <dgm:prSet/>
      <dgm:spPr/>
      <dgm:t>
        <a:bodyPr/>
        <a:lstStyle/>
        <a:p>
          <a:endParaRPr lang="en-US"/>
        </a:p>
      </dgm:t>
    </dgm:pt>
    <dgm:pt modelId="{5DF6EDD0-A1F1-49C0-8977-DA837AA13D4D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Centre line is line of regression</a:t>
          </a:r>
        </a:p>
      </dgm:t>
    </dgm:pt>
    <dgm:pt modelId="{B732CD83-F056-417C-9C42-0652168283CE}" type="parTrans" cxnId="{87BC6B43-44E0-4B7D-BBC4-23D5C33F8AB3}">
      <dgm:prSet/>
      <dgm:spPr/>
      <dgm:t>
        <a:bodyPr/>
        <a:lstStyle/>
        <a:p>
          <a:endParaRPr lang="en-US"/>
        </a:p>
      </dgm:t>
    </dgm:pt>
    <dgm:pt modelId="{14D6E758-A360-494A-9FD0-0814BBAC9942}" type="sibTrans" cxnId="{87BC6B43-44E0-4B7D-BBC4-23D5C33F8AB3}">
      <dgm:prSet/>
      <dgm:spPr/>
      <dgm:t>
        <a:bodyPr/>
        <a:lstStyle/>
        <a:p>
          <a:endParaRPr lang="en-US"/>
        </a:p>
      </dgm:t>
    </dgm:pt>
    <dgm:pt modelId="{CCDB10BF-160B-4D1C-9A72-37F9D6CF2208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4E2CCD42-A00E-4EDE-B822-03C0ED3715DE}" type="parTrans" cxnId="{B234F09B-8B85-4EE1-9C89-B2D94C79DC3C}">
      <dgm:prSet/>
      <dgm:spPr/>
      <dgm:t>
        <a:bodyPr/>
        <a:lstStyle/>
        <a:p>
          <a:endParaRPr lang="en-US"/>
        </a:p>
      </dgm:t>
    </dgm:pt>
    <dgm:pt modelId="{79F86A5E-8751-4E4D-918F-4911D34948C7}" type="sibTrans" cxnId="{B234F09B-8B85-4EE1-9C89-B2D94C79DC3C}">
      <dgm:prSet/>
      <dgm:spPr/>
      <dgm:t>
        <a:bodyPr/>
        <a:lstStyle/>
        <a:p>
          <a:endParaRPr lang="en-US"/>
        </a:p>
      </dgm:t>
    </dgm:pt>
    <dgm:pt modelId="{990E7686-C7CA-4160-81D0-630226FEA024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gm:t>
    </dgm:pt>
    <dgm:pt modelId="{0B31AC78-8B99-4830-AE01-7E5209D318F4}" type="parTrans" cxnId="{7FB58D32-C4E3-4C6B-8D91-D385E5E81187}">
      <dgm:prSet/>
      <dgm:spPr/>
      <dgm:t>
        <a:bodyPr/>
        <a:lstStyle/>
        <a:p>
          <a:endParaRPr lang="en-IN"/>
        </a:p>
      </dgm:t>
    </dgm:pt>
    <dgm:pt modelId="{B2FA3292-7387-4705-9E78-224C71FF7133}" type="sibTrans" cxnId="{7FB58D32-C4E3-4C6B-8D91-D385E5E81187}">
      <dgm:prSet/>
      <dgm:spPr/>
      <dgm:t>
        <a:bodyPr/>
        <a:lstStyle/>
        <a:p>
          <a:endParaRPr lang="en-IN"/>
        </a:p>
      </dgm:t>
    </dgm:pt>
    <dgm:pt modelId="{8EF9FBEA-6B56-44D3-8F20-E12A50EE115A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2</a:t>
          </a:r>
        </a:p>
      </dgm:t>
    </dgm:pt>
    <dgm:pt modelId="{D10D4831-5C07-416C-98D1-B3AEEC82B9E7}" type="parTrans" cxnId="{8BE74748-5F38-4A01-BBE5-E0754EAFAC64}">
      <dgm:prSet/>
      <dgm:spPr/>
      <dgm:t>
        <a:bodyPr/>
        <a:lstStyle/>
        <a:p>
          <a:endParaRPr lang="en-IN"/>
        </a:p>
      </dgm:t>
    </dgm:pt>
    <dgm:pt modelId="{DC1DC98F-9A23-426D-9361-FF51207AC6F2}" type="sibTrans" cxnId="{8BE74748-5F38-4A01-BBE5-E0754EAFAC64}">
      <dgm:prSet/>
      <dgm:spPr/>
      <dgm:t>
        <a:bodyPr/>
        <a:lstStyle/>
        <a:p>
          <a:endParaRPr lang="en-IN"/>
        </a:p>
      </dgm:t>
    </dgm:pt>
    <dgm:pt modelId="{FDA6C9E9-04C9-4165-B26E-0757554F627A}">
      <dgm:prSet phldrT="[Text]"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134CD93C-E1CD-4ACC-8F8D-A5A243C7C00C}" type="parTrans" cxnId="{E19489DA-306C-4CA6-A594-BDD297415F0D}">
      <dgm:prSet/>
      <dgm:spPr/>
      <dgm:t>
        <a:bodyPr/>
        <a:lstStyle/>
        <a:p>
          <a:endParaRPr lang="en-IN"/>
        </a:p>
      </dgm:t>
    </dgm:pt>
    <dgm:pt modelId="{B838CB54-6F0D-467D-B228-D06A0EC1A4D3}" type="sibTrans" cxnId="{E19489DA-306C-4CA6-A594-BDD297415F0D}">
      <dgm:prSet/>
      <dgm:spPr/>
      <dgm:t>
        <a:bodyPr/>
        <a:lstStyle/>
        <a:p>
          <a:endParaRPr lang="en-IN"/>
        </a:p>
      </dgm:t>
    </dgm:pt>
    <dgm:pt modelId="{F51669B1-42EF-4CEE-9FEB-3A715F95EBCD}" type="pres">
      <dgm:prSet presAssocID="{4749A7D3-9D1C-49F0-ACF4-DC652BA91744}" presName="linearFlow" presStyleCnt="0">
        <dgm:presLayoutVars>
          <dgm:dir/>
          <dgm:animLvl val="lvl"/>
          <dgm:resizeHandles val="exact"/>
        </dgm:presLayoutVars>
      </dgm:prSet>
      <dgm:spPr/>
    </dgm:pt>
    <dgm:pt modelId="{0FE6E872-64FD-44E9-BB56-988A6D628F33}" type="pres">
      <dgm:prSet presAssocID="{F1342529-30DD-4535-ABC9-5FF1145944DA}" presName="composite" presStyleCnt="0"/>
      <dgm:spPr/>
    </dgm:pt>
    <dgm:pt modelId="{54DE889E-49B8-44A2-9942-B51059151B7B}" type="pres">
      <dgm:prSet presAssocID="{F1342529-30DD-4535-ABC9-5FF1145944DA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F161DC4B-79D7-4F23-91B1-6277A2A65A31}" type="pres">
      <dgm:prSet presAssocID="{F1342529-30DD-4535-ABC9-5FF1145944DA}" presName="descendantText" presStyleLbl="alignAcc1" presStyleIdx="0" presStyleCnt="6">
        <dgm:presLayoutVars>
          <dgm:bulletEnabled val="1"/>
        </dgm:presLayoutVars>
      </dgm:prSet>
      <dgm:spPr/>
    </dgm:pt>
    <dgm:pt modelId="{5B7D06BB-0D4B-46CC-831B-53A026BD1E8F}" type="pres">
      <dgm:prSet presAssocID="{55561828-169E-4522-BA49-44D39EDD984C}" presName="sp" presStyleCnt="0"/>
      <dgm:spPr/>
    </dgm:pt>
    <dgm:pt modelId="{93A499CC-AC3C-4717-9210-BB0AC799706F}" type="pres">
      <dgm:prSet presAssocID="{8EF9FBEA-6B56-44D3-8F20-E12A50EE115A}" presName="composite" presStyleCnt="0"/>
      <dgm:spPr/>
    </dgm:pt>
    <dgm:pt modelId="{5F4F52FE-05DA-4AF9-93C4-B074251EA3C2}" type="pres">
      <dgm:prSet presAssocID="{8EF9FBEA-6B56-44D3-8F20-E12A50EE115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3F8F775D-B9F5-41F2-A60E-5DD103D8D577}" type="pres">
      <dgm:prSet presAssocID="{8EF9FBEA-6B56-44D3-8F20-E12A50EE115A}" presName="descendantText" presStyleLbl="alignAcc1" presStyleIdx="1" presStyleCnt="6">
        <dgm:presLayoutVars>
          <dgm:bulletEnabled val="1"/>
        </dgm:presLayoutVars>
      </dgm:prSet>
      <dgm:spPr/>
    </dgm:pt>
    <dgm:pt modelId="{56D91A89-0304-4367-B9BA-AC9F2C07E80A}" type="pres">
      <dgm:prSet presAssocID="{DC1DC98F-9A23-426D-9361-FF51207AC6F2}" presName="sp" presStyleCnt="0"/>
      <dgm:spPr/>
    </dgm:pt>
    <dgm:pt modelId="{40288448-8C60-4A9A-BB0A-C8F60B93EDC2}" type="pres">
      <dgm:prSet presAssocID="{A9AC2C36-6B92-4F53-AFA2-E43304C144F6}" presName="composite" presStyleCnt="0"/>
      <dgm:spPr/>
    </dgm:pt>
    <dgm:pt modelId="{01F7F2E9-0EF8-4BC1-B384-B4D2F60FC55B}" type="pres">
      <dgm:prSet presAssocID="{A9AC2C36-6B92-4F53-AFA2-E43304C144F6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F834E404-AF8D-4309-B55C-E0B38ACFA321}" type="pres">
      <dgm:prSet presAssocID="{A9AC2C36-6B92-4F53-AFA2-E43304C144F6}" presName="descendantText" presStyleLbl="alignAcc1" presStyleIdx="2" presStyleCnt="6" custScaleY="120367">
        <dgm:presLayoutVars>
          <dgm:bulletEnabled val="1"/>
        </dgm:presLayoutVars>
      </dgm:prSet>
      <dgm:spPr/>
    </dgm:pt>
    <dgm:pt modelId="{77398D7C-1F79-47B8-BA9C-29A60ABEF4B6}" type="pres">
      <dgm:prSet presAssocID="{48F3C532-DBFC-49AB-BA9D-599E703864BC}" presName="sp" presStyleCnt="0"/>
      <dgm:spPr/>
    </dgm:pt>
    <dgm:pt modelId="{98381B8C-D785-4226-BA62-45AFC7A21AC5}" type="pres">
      <dgm:prSet presAssocID="{990E7686-C7CA-4160-81D0-630226FEA024}" presName="composite" presStyleCnt="0"/>
      <dgm:spPr/>
    </dgm:pt>
    <dgm:pt modelId="{A9B3CB87-CAB7-42B5-B976-C14A6607E0A6}" type="pres">
      <dgm:prSet presAssocID="{990E7686-C7CA-4160-81D0-630226FEA024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20AB3C49-6973-4768-A3CF-D8664DF69D4B}" type="pres">
      <dgm:prSet presAssocID="{990E7686-C7CA-4160-81D0-630226FEA024}" presName="descendantText" presStyleLbl="alignAcc1" presStyleIdx="3" presStyleCnt="6">
        <dgm:presLayoutVars>
          <dgm:bulletEnabled val="1"/>
        </dgm:presLayoutVars>
      </dgm:prSet>
      <dgm:spPr/>
    </dgm:pt>
    <dgm:pt modelId="{0A60835C-FB47-4F2C-A5A2-7D6A8D316730}" type="pres">
      <dgm:prSet presAssocID="{B2FA3292-7387-4705-9E78-224C71FF7133}" presName="sp" presStyleCnt="0"/>
      <dgm:spPr/>
    </dgm:pt>
    <dgm:pt modelId="{718EBCBA-FC93-4322-877C-BBE28532AAB9}" type="pres">
      <dgm:prSet presAssocID="{9017E41F-6DDE-41C9-9D95-2E8F0CF6A584}" presName="composite" presStyleCnt="0"/>
      <dgm:spPr/>
    </dgm:pt>
    <dgm:pt modelId="{804D6CBB-2BDE-4967-85FD-A740039827D0}" type="pres">
      <dgm:prSet presAssocID="{9017E41F-6DDE-41C9-9D95-2E8F0CF6A584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C96AB67E-4410-4EAA-9C5D-84720DCA7DA4}" type="pres">
      <dgm:prSet presAssocID="{9017E41F-6DDE-41C9-9D95-2E8F0CF6A584}" presName="descendantText" presStyleLbl="alignAcc1" presStyleIdx="4" presStyleCnt="6">
        <dgm:presLayoutVars>
          <dgm:bulletEnabled val="1"/>
        </dgm:presLayoutVars>
      </dgm:prSet>
      <dgm:spPr/>
    </dgm:pt>
    <dgm:pt modelId="{1FB1E769-C954-4722-9707-5B55618A4B2B}" type="pres">
      <dgm:prSet presAssocID="{A4B0673D-2929-454E-9558-92E747C24573}" presName="sp" presStyleCnt="0"/>
      <dgm:spPr/>
    </dgm:pt>
    <dgm:pt modelId="{2052DD1D-6B00-46CB-94CF-283679DC559F}" type="pres">
      <dgm:prSet presAssocID="{FDA6C9E9-04C9-4165-B26E-0757554F627A}" presName="composite" presStyleCnt="0"/>
      <dgm:spPr/>
    </dgm:pt>
    <dgm:pt modelId="{D404B437-64E0-48B9-8BC3-14900CD4FC2D}" type="pres">
      <dgm:prSet presAssocID="{FDA6C9E9-04C9-4165-B26E-0757554F627A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FC7E5A23-2289-40DA-A64C-35A38AA1D954}" type="pres">
      <dgm:prSet presAssocID="{FDA6C9E9-04C9-4165-B26E-0757554F627A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107DD26-73DC-4365-8E9B-111C10DD4030}" type="presOf" srcId="{179131EE-3810-4943-B6E9-CAB91D5F029C}" destId="{3F8F775D-B9F5-41F2-A60E-5DD103D8D577}" srcOrd="0" destOrd="0" presId="urn:microsoft.com/office/officeart/2005/8/layout/chevron2"/>
    <dgm:cxn modelId="{F61D3730-4064-4230-A3AE-AF85CB76C0A4}" srcId="{A9AC2C36-6B92-4F53-AFA2-E43304C144F6}" destId="{4461145A-E9BD-4182-BF10-9CD21B63B649}" srcOrd="0" destOrd="0" parTransId="{D828368B-E30C-4D7D-B391-1D3C6F518A70}" sibTransId="{E74B2A85-C2ED-4C5D-A435-25C57FF98FAB}"/>
    <dgm:cxn modelId="{7FB58D32-C4E3-4C6B-8D91-D385E5E81187}" srcId="{4749A7D3-9D1C-49F0-ACF4-DC652BA91744}" destId="{990E7686-C7CA-4160-81D0-630226FEA024}" srcOrd="3" destOrd="0" parTransId="{0B31AC78-8B99-4830-AE01-7E5209D318F4}" sibTransId="{B2FA3292-7387-4705-9E78-224C71FF7133}"/>
    <dgm:cxn modelId="{DC851E35-4C54-49B1-B8E7-D42B87D9DCEF}" srcId="{8EF9FBEA-6B56-44D3-8F20-E12A50EE115A}" destId="{179131EE-3810-4943-B6E9-CAB91D5F029C}" srcOrd="0" destOrd="0" parTransId="{63127B55-9A0E-4B7C-80DB-C4F75AEEC649}" sibTransId="{5838ADBF-C690-4EAE-9441-F1B77E60E159}"/>
    <dgm:cxn modelId="{F4EFE35B-830A-4AA4-BC18-8732161EAB81}" type="presOf" srcId="{CCDB10BF-160B-4D1C-9A72-37F9D6CF2208}" destId="{FC7E5A23-2289-40DA-A64C-35A38AA1D954}" srcOrd="0" destOrd="0" presId="urn:microsoft.com/office/officeart/2005/8/layout/chevron2"/>
    <dgm:cxn modelId="{D0EA6442-0D98-4207-907D-A84DAB8E535B}" type="presOf" srcId="{990E7686-C7CA-4160-81D0-630226FEA024}" destId="{A9B3CB87-CAB7-42B5-B976-C14A6607E0A6}" srcOrd="0" destOrd="0" presId="urn:microsoft.com/office/officeart/2005/8/layout/chevron2"/>
    <dgm:cxn modelId="{87BC6B43-44E0-4B7D-BBC4-23D5C33F8AB3}" srcId="{990E7686-C7CA-4160-81D0-630226FEA024}" destId="{5DF6EDD0-A1F1-49C0-8977-DA837AA13D4D}" srcOrd="0" destOrd="0" parTransId="{B732CD83-F056-417C-9C42-0652168283CE}" sibTransId="{14D6E758-A360-494A-9FD0-0814BBAC9942}"/>
    <dgm:cxn modelId="{AB5E7344-1E0F-46B5-8013-E7083798B0AD}" srcId="{4749A7D3-9D1C-49F0-ACF4-DC652BA91744}" destId="{F1342529-30DD-4535-ABC9-5FF1145944DA}" srcOrd="0" destOrd="0" parTransId="{85671BD2-D608-4BE9-BEE0-DAB44B6A1024}" sibTransId="{55561828-169E-4522-BA49-44D39EDD984C}"/>
    <dgm:cxn modelId="{8BE74748-5F38-4A01-BBE5-E0754EAFAC64}" srcId="{4749A7D3-9D1C-49F0-ACF4-DC652BA91744}" destId="{8EF9FBEA-6B56-44D3-8F20-E12A50EE115A}" srcOrd="1" destOrd="0" parTransId="{D10D4831-5C07-416C-98D1-B3AEEC82B9E7}" sibTransId="{DC1DC98F-9A23-426D-9361-FF51207AC6F2}"/>
    <dgm:cxn modelId="{5318F86E-FF19-4E15-8476-DD9CFBEF2025}" srcId="{4749A7D3-9D1C-49F0-ACF4-DC652BA91744}" destId="{A9AC2C36-6B92-4F53-AFA2-E43304C144F6}" srcOrd="2" destOrd="0" parTransId="{560F1326-FC9E-4657-9EB5-8F20FC4D6B6F}" sibTransId="{48F3C532-DBFC-49AB-BA9D-599E703864BC}"/>
    <dgm:cxn modelId="{3BD69E58-33D9-41DC-A630-7956493D3736}" srcId="{4749A7D3-9D1C-49F0-ACF4-DC652BA91744}" destId="{9017E41F-6DDE-41C9-9D95-2E8F0CF6A584}" srcOrd="4" destOrd="0" parTransId="{75780EBA-288E-4962-B723-181AB75C69CE}" sibTransId="{A4B0673D-2929-454E-9558-92E747C24573}"/>
    <dgm:cxn modelId="{9A22368E-6B00-4B56-B765-010CF4FECA40}" type="presOf" srcId="{9017E41F-6DDE-41C9-9D95-2E8F0CF6A584}" destId="{804D6CBB-2BDE-4967-85FD-A740039827D0}" srcOrd="0" destOrd="0" presId="urn:microsoft.com/office/officeart/2005/8/layout/chevron2"/>
    <dgm:cxn modelId="{181BD99B-5ADB-425F-B95D-BA626979F873}" type="presOf" srcId="{22684F72-1148-4FD4-BF50-67523988FB6B}" destId="{C96AB67E-4410-4EAA-9C5D-84720DCA7DA4}" srcOrd="0" destOrd="0" presId="urn:microsoft.com/office/officeart/2005/8/layout/chevron2"/>
    <dgm:cxn modelId="{B234F09B-8B85-4EE1-9C89-B2D94C79DC3C}" srcId="{FDA6C9E9-04C9-4165-B26E-0757554F627A}" destId="{CCDB10BF-160B-4D1C-9A72-37F9D6CF2208}" srcOrd="0" destOrd="0" parTransId="{4E2CCD42-A00E-4EDE-B822-03C0ED3715DE}" sibTransId="{79F86A5E-8751-4E4D-918F-4911D34948C7}"/>
    <dgm:cxn modelId="{A47AE29D-4C30-48ED-81C7-A0F5B5A78CB5}" type="presOf" srcId="{FDA6C9E9-04C9-4165-B26E-0757554F627A}" destId="{D404B437-64E0-48B9-8BC3-14900CD4FC2D}" srcOrd="0" destOrd="0" presId="urn:microsoft.com/office/officeart/2005/8/layout/chevron2"/>
    <dgm:cxn modelId="{AB9D6FA1-60B4-4DAD-B5AE-EDB907952527}" type="presOf" srcId="{F1342529-30DD-4535-ABC9-5FF1145944DA}" destId="{54DE889E-49B8-44A2-9942-B51059151B7B}" srcOrd="0" destOrd="0" presId="urn:microsoft.com/office/officeart/2005/8/layout/chevron2"/>
    <dgm:cxn modelId="{6509EDA4-A345-440D-A9A3-AB8F5C5074E8}" type="presOf" srcId="{4461145A-E9BD-4182-BF10-9CD21B63B649}" destId="{F834E404-AF8D-4309-B55C-E0B38ACFA321}" srcOrd="0" destOrd="0" presId="urn:microsoft.com/office/officeart/2005/8/layout/chevron2"/>
    <dgm:cxn modelId="{C0EEF2BC-2831-42D7-903F-C41BB5E72177}" type="presOf" srcId="{606E6BD0-3E5E-408B-B112-9935F3E105F1}" destId="{F161DC4B-79D7-4F23-91B1-6277A2A65A31}" srcOrd="0" destOrd="0" presId="urn:microsoft.com/office/officeart/2005/8/layout/chevron2"/>
    <dgm:cxn modelId="{7A346ACE-A107-4D35-847D-72A68510FCD1}" type="presOf" srcId="{5DF6EDD0-A1F1-49C0-8977-DA837AA13D4D}" destId="{20AB3C49-6973-4768-A3CF-D8664DF69D4B}" srcOrd="0" destOrd="0" presId="urn:microsoft.com/office/officeart/2005/8/layout/chevron2"/>
    <dgm:cxn modelId="{390420D3-3B6B-4E83-AEC8-467BC68512F5}" srcId="{F1342529-30DD-4535-ABC9-5FF1145944DA}" destId="{606E6BD0-3E5E-408B-B112-9935F3E105F1}" srcOrd="0" destOrd="0" parTransId="{C502AEAB-1B5E-4E41-9B52-029715CD3289}" sibTransId="{9A02B69E-5DD4-4C05-A20D-DC3D1C5E0130}"/>
    <dgm:cxn modelId="{E19489DA-306C-4CA6-A594-BDD297415F0D}" srcId="{4749A7D3-9D1C-49F0-ACF4-DC652BA91744}" destId="{FDA6C9E9-04C9-4165-B26E-0757554F627A}" srcOrd="5" destOrd="0" parTransId="{134CD93C-E1CD-4ACC-8F8D-A5A243C7C00C}" sibTransId="{B838CB54-6F0D-467D-B228-D06A0EC1A4D3}"/>
    <dgm:cxn modelId="{99CFE1E1-B9E8-40F5-9DAA-058F420A1503}" type="presOf" srcId="{4749A7D3-9D1C-49F0-ACF4-DC652BA91744}" destId="{F51669B1-42EF-4CEE-9FEB-3A715F95EBCD}" srcOrd="0" destOrd="0" presId="urn:microsoft.com/office/officeart/2005/8/layout/chevron2"/>
    <dgm:cxn modelId="{FDCBE9E5-61E7-4721-94DE-697A239FCA86}" type="presOf" srcId="{A9AC2C36-6B92-4F53-AFA2-E43304C144F6}" destId="{01F7F2E9-0EF8-4BC1-B384-B4D2F60FC55B}" srcOrd="0" destOrd="0" presId="urn:microsoft.com/office/officeart/2005/8/layout/chevron2"/>
    <dgm:cxn modelId="{EFD46DEF-8B12-43F0-8C46-4AFB9303CFC6}" type="presOf" srcId="{8EF9FBEA-6B56-44D3-8F20-E12A50EE115A}" destId="{5F4F52FE-05DA-4AF9-93C4-B074251EA3C2}" srcOrd="0" destOrd="0" presId="urn:microsoft.com/office/officeart/2005/8/layout/chevron2"/>
    <dgm:cxn modelId="{227CACF8-C0BA-4B25-BFA8-6367F725FB1A}" srcId="{9017E41F-6DDE-41C9-9D95-2E8F0CF6A584}" destId="{22684F72-1148-4FD4-BF50-67523988FB6B}" srcOrd="0" destOrd="0" parTransId="{87DFFC9D-692D-4C87-87AB-460D8CF6F721}" sibTransId="{CF9AF291-6AEB-4F9B-8A60-4C0538058905}"/>
    <dgm:cxn modelId="{72DC3C02-5541-4F0C-BF89-0F2A6D5B5A15}" type="presParOf" srcId="{F51669B1-42EF-4CEE-9FEB-3A715F95EBCD}" destId="{0FE6E872-64FD-44E9-BB56-988A6D628F33}" srcOrd="0" destOrd="0" presId="urn:microsoft.com/office/officeart/2005/8/layout/chevron2"/>
    <dgm:cxn modelId="{096731EC-2675-4E5C-9CBB-525AEB7B10E4}" type="presParOf" srcId="{0FE6E872-64FD-44E9-BB56-988A6D628F33}" destId="{54DE889E-49B8-44A2-9942-B51059151B7B}" srcOrd="0" destOrd="0" presId="urn:microsoft.com/office/officeart/2005/8/layout/chevron2"/>
    <dgm:cxn modelId="{267BBFF5-FD00-4E75-AA62-4B02A39697A3}" type="presParOf" srcId="{0FE6E872-64FD-44E9-BB56-988A6D628F33}" destId="{F161DC4B-79D7-4F23-91B1-6277A2A65A31}" srcOrd="1" destOrd="0" presId="urn:microsoft.com/office/officeart/2005/8/layout/chevron2"/>
    <dgm:cxn modelId="{1A6D2209-2720-4AC7-9E07-B14B43499EAD}" type="presParOf" srcId="{F51669B1-42EF-4CEE-9FEB-3A715F95EBCD}" destId="{5B7D06BB-0D4B-46CC-831B-53A026BD1E8F}" srcOrd="1" destOrd="0" presId="urn:microsoft.com/office/officeart/2005/8/layout/chevron2"/>
    <dgm:cxn modelId="{21387995-2674-45CB-9348-7C172A3DBA5D}" type="presParOf" srcId="{F51669B1-42EF-4CEE-9FEB-3A715F95EBCD}" destId="{93A499CC-AC3C-4717-9210-BB0AC799706F}" srcOrd="2" destOrd="0" presId="urn:microsoft.com/office/officeart/2005/8/layout/chevron2"/>
    <dgm:cxn modelId="{2288D2B2-47E5-4B07-9D2C-B8DAC3BDCB55}" type="presParOf" srcId="{93A499CC-AC3C-4717-9210-BB0AC799706F}" destId="{5F4F52FE-05DA-4AF9-93C4-B074251EA3C2}" srcOrd="0" destOrd="0" presId="urn:microsoft.com/office/officeart/2005/8/layout/chevron2"/>
    <dgm:cxn modelId="{C72E05A7-A7B3-4559-BAB8-7DB2CC04DE69}" type="presParOf" srcId="{93A499CC-AC3C-4717-9210-BB0AC799706F}" destId="{3F8F775D-B9F5-41F2-A60E-5DD103D8D577}" srcOrd="1" destOrd="0" presId="urn:microsoft.com/office/officeart/2005/8/layout/chevron2"/>
    <dgm:cxn modelId="{0F051A99-05B6-4615-9DC8-72724974C431}" type="presParOf" srcId="{F51669B1-42EF-4CEE-9FEB-3A715F95EBCD}" destId="{56D91A89-0304-4367-B9BA-AC9F2C07E80A}" srcOrd="3" destOrd="0" presId="urn:microsoft.com/office/officeart/2005/8/layout/chevron2"/>
    <dgm:cxn modelId="{C1781CF3-0B64-4E08-BB95-AE7FF9B7BD8C}" type="presParOf" srcId="{F51669B1-42EF-4CEE-9FEB-3A715F95EBCD}" destId="{40288448-8C60-4A9A-BB0A-C8F60B93EDC2}" srcOrd="4" destOrd="0" presId="urn:microsoft.com/office/officeart/2005/8/layout/chevron2"/>
    <dgm:cxn modelId="{B8139F3F-F4D4-4DBA-A227-FB2F47F50F24}" type="presParOf" srcId="{40288448-8C60-4A9A-BB0A-C8F60B93EDC2}" destId="{01F7F2E9-0EF8-4BC1-B384-B4D2F60FC55B}" srcOrd="0" destOrd="0" presId="urn:microsoft.com/office/officeart/2005/8/layout/chevron2"/>
    <dgm:cxn modelId="{04C2B8B9-E5BB-4D6D-A1E7-0DC1AEC284DE}" type="presParOf" srcId="{40288448-8C60-4A9A-BB0A-C8F60B93EDC2}" destId="{F834E404-AF8D-4309-B55C-E0B38ACFA321}" srcOrd="1" destOrd="0" presId="urn:microsoft.com/office/officeart/2005/8/layout/chevron2"/>
    <dgm:cxn modelId="{28F56A19-7385-4E7F-889B-27CB84517F75}" type="presParOf" srcId="{F51669B1-42EF-4CEE-9FEB-3A715F95EBCD}" destId="{77398D7C-1F79-47B8-BA9C-29A60ABEF4B6}" srcOrd="5" destOrd="0" presId="urn:microsoft.com/office/officeart/2005/8/layout/chevron2"/>
    <dgm:cxn modelId="{1FA69B27-5F2F-4CF9-B1A7-B373F7E82D4E}" type="presParOf" srcId="{F51669B1-42EF-4CEE-9FEB-3A715F95EBCD}" destId="{98381B8C-D785-4226-BA62-45AFC7A21AC5}" srcOrd="6" destOrd="0" presId="urn:microsoft.com/office/officeart/2005/8/layout/chevron2"/>
    <dgm:cxn modelId="{B88BD7A2-8C06-46EC-9AD5-6611F61E06BF}" type="presParOf" srcId="{98381B8C-D785-4226-BA62-45AFC7A21AC5}" destId="{A9B3CB87-CAB7-42B5-B976-C14A6607E0A6}" srcOrd="0" destOrd="0" presId="urn:microsoft.com/office/officeart/2005/8/layout/chevron2"/>
    <dgm:cxn modelId="{6FAFC0FD-E1DB-44A4-97DD-6A944544057B}" type="presParOf" srcId="{98381B8C-D785-4226-BA62-45AFC7A21AC5}" destId="{20AB3C49-6973-4768-A3CF-D8664DF69D4B}" srcOrd="1" destOrd="0" presId="urn:microsoft.com/office/officeart/2005/8/layout/chevron2"/>
    <dgm:cxn modelId="{64BB6847-9B6B-4C76-9CC7-8DC4E11BE26E}" type="presParOf" srcId="{F51669B1-42EF-4CEE-9FEB-3A715F95EBCD}" destId="{0A60835C-FB47-4F2C-A5A2-7D6A8D316730}" srcOrd="7" destOrd="0" presId="urn:microsoft.com/office/officeart/2005/8/layout/chevron2"/>
    <dgm:cxn modelId="{872276BC-0E20-423E-80CB-BE8887C531CB}" type="presParOf" srcId="{F51669B1-42EF-4CEE-9FEB-3A715F95EBCD}" destId="{718EBCBA-FC93-4322-877C-BBE28532AAB9}" srcOrd="8" destOrd="0" presId="urn:microsoft.com/office/officeart/2005/8/layout/chevron2"/>
    <dgm:cxn modelId="{F153A575-02D9-497A-9570-04A0B64D0E9E}" type="presParOf" srcId="{718EBCBA-FC93-4322-877C-BBE28532AAB9}" destId="{804D6CBB-2BDE-4967-85FD-A740039827D0}" srcOrd="0" destOrd="0" presId="urn:microsoft.com/office/officeart/2005/8/layout/chevron2"/>
    <dgm:cxn modelId="{09C2F9EE-E362-4154-978E-140E6E0C35C8}" type="presParOf" srcId="{718EBCBA-FC93-4322-877C-BBE28532AAB9}" destId="{C96AB67E-4410-4EAA-9C5D-84720DCA7DA4}" srcOrd="1" destOrd="0" presId="urn:microsoft.com/office/officeart/2005/8/layout/chevron2"/>
    <dgm:cxn modelId="{A7086B1C-523D-4DEE-B28E-4A82A160ED5F}" type="presParOf" srcId="{F51669B1-42EF-4CEE-9FEB-3A715F95EBCD}" destId="{1FB1E769-C954-4722-9707-5B55618A4B2B}" srcOrd="9" destOrd="0" presId="urn:microsoft.com/office/officeart/2005/8/layout/chevron2"/>
    <dgm:cxn modelId="{354BF09D-5EA4-4877-A307-ACA55B3F91F6}" type="presParOf" srcId="{F51669B1-42EF-4CEE-9FEB-3A715F95EBCD}" destId="{2052DD1D-6B00-46CB-94CF-283679DC559F}" srcOrd="10" destOrd="0" presId="urn:microsoft.com/office/officeart/2005/8/layout/chevron2"/>
    <dgm:cxn modelId="{BB40D180-A8DC-44C8-8750-8B09BBC5AE28}" type="presParOf" srcId="{2052DD1D-6B00-46CB-94CF-283679DC559F}" destId="{D404B437-64E0-48B9-8BC3-14900CD4FC2D}" srcOrd="0" destOrd="0" presId="urn:microsoft.com/office/officeart/2005/8/layout/chevron2"/>
    <dgm:cxn modelId="{CA51BEBE-BBF0-4D2C-8DFA-4A6EFFC894D8}" type="presParOf" srcId="{2052DD1D-6B00-46CB-94CF-283679DC559F}" destId="{FC7E5A23-2289-40DA-A64C-35A38AA1D9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C4030B-58BE-4968-B7AB-822F4693D41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17A1CFB5-367E-49CC-A931-F7106FF434AB}">
      <dgm:prSet phldrT="[Text]"/>
      <dgm:spPr/>
      <dgm:t>
        <a:bodyPr/>
        <a:lstStyle/>
        <a:p>
          <a:r>
            <a:rPr lang="en-US" dirty="0"/>
            <a:t>    MEAN ABSOLUTE  ERROR</a:t>
          </a:r>
        </a:p>
      </dgm:t>
    </dgm:pt>
    <dgm:pt modelId="{5347169E-F4B8-4EFC-821B-60E308DFC981}" type="parTrans" cxnId="{6A4E183F-B488-462D-8A9B-8E48C283EF90}">
      <dgm:prSet/>
      <dgm:spPr/>
      <dgm:t>
        <a:bodyPr/>
        <a:lstStyle/>
        <a:p>
          <a:endParaRPr lang="en-US"/>
        </a:p>
      </dgm:t>
    </dgm:pt>
    <dgm:pt modelId="{E2386415-2962-4F5D-A9E3-87EE78825AD6}" type="sibTrans" cxnId="{6A4E183F-B488-462D-8A9B-8E48C283EF90}">
      <dgm:prSet/>
      <dgm:spPr/>
      <dgm:t>
        <a:bodyPr/>
        <a:lstStyle/>
        <a:p>
          <a:endParaRPr lang="en-US"/>
        </a:p>
      </dgm:t>
    </dgm:pt>
    <dgm:pt modelId="{AED6AE7C-519A-414B-98F0-EDFC5FA5B9E3}">
      <dgm:prSet phldrT="[Text]"/>
      <dgm:spPr/>
      <dgm:t>
        <a:bodyPr/>
        <a:lstStyle/>
        <a:p>
          <a:r>
            <a:rPr lang="en-US" dirty="0"/>
            <a:t>ROOT MEAN SQUARE ERROR</a:t>
          </a:r>
        </a:p>
      </dgm:t>
    </dgm:pt>
    <dgm:pt modelId="{22B7DF54-F74C-40FA-87AA-2F8AAD755506}" type="parTrans" cxnId="{EEAB1541-A395-4675-8CBA-6B0C3FCEC8AC}">
      <dgm:prSet/>
      <dgm:spPr/>
      <dgm:t>
        <a:bodyPr/>
        <a:lstStyle/>
        <a:p>
          <a:endParaRPr lang="en-US"/>
        </a:p>
      </dgm:t>
    </dgm:pt>
    <dgm:pt modelId="{B7848FF7-2458-4907-876E-1329C8B88997}" type="sibTrans" cxnId="{EEAB1541-A395-4675-8CBA-6B0C3FCEC8AC}">
      <dgm:prSet/>
      <dgm:spPr/>
      <dgm:t>
        <a:bodyPr/>
        <a:lstStyle/>
        <a:p>
          <a:endParaRPr lang="en-US"/>
        </a:p>
      </dgm:t>
    </dgm:pt>
    <dgm:pt modelId="{954DF757-8665-40EC-956F-E40C533A5827}">
      <dgm:prSet phldrT="[Text]"/>
      <dgm:spPr/>
      <dgm:t>
        <a:bodyPr/>
        <a:lstStyle/>
        <a:p>
          <a:r>
            <a:rPr lang="en-US" dirty="0"/>
            <a:t>R SQUARE</a:t>
          </a:r>
        </a:p>
      </dgm:t>
    </dgm:pt>
    <dgm:pt modelId="{EDA71F87-7F7D-492A-9F4A-347F5EFE0010}" type="parTrans" cxnId="{F224F72A-3C1E-4683-AB2D-8EBE8A780D03}">
      <dgm:prSet/>
      <dgm:spPr/>
      <dgm:t>
        <a:bodyPr/>
        <a:lstStyle/>
        <a:p>
          <a:endParaRPr lang="en-US"/>
        </a:p>
      </dgm:t>
    </dgm:pt>
    <dgm:pt modelId="{45DDE4F1-C18B-4103-A8A4-5B875C78E4FE}" type="sibTrans" cxnId="{F224F72A-3C1E-4683-AB2D-8EBE8A780D03}">
      <dgm:prSet/>
      <dgm:spPr/>
      <dgm:t>
        <a:bodyPr/>
        <a:lstStyle/>
        <a:p>
          <a:endParaRPr lang="en-US"/>
        </a:p>
      </dgm:t>
    </dgm:pt>
    <dgm:pt modelId="{6E268EFB-8A28-4AC9-948D-6F637DAC7942}" type="pres">
      <dgm:prSet presAssocID="{B3C4030B-58BE-4968-B7AB-822F4693D41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CAE8240-485A-40FC-8975-696911FBBD3D}" type="pres">
      <dgm:prSet presAssocID="{B3C4030B-58BE-4968-B7AB-822F4693D41E}" presName="Name1" presStyleCnt="0"/>
      <dgm:spPr/>
    </dgm:pt>
    <dgm:pt modelId="{6A621DB4-5B7F-446F-8A2D-5473F0B0E363}" type="pres">
      <dgm:prSet presAssocID="{B3C4030B-58BE-4968-B7AB-822F4693D41E}" presName="cycle" presStyleCnt="0"/>
      <dgm:spPr/>
    </dgm:pt>
    <dgm:pt modelId="{04164F0D-4E9A-4DFD-AAE7-759329375A91}" type="pres">
      <dgm:prSet presAssocID="{B3C4030B-58BE-4968-B7AB-822F4693D41E}" presName="srcNode" presStyleLbl="node1" presStyleIdx="0" presStyleCnt="3"/>
      <dgm:spPr/>
    </dgm:pt>
    <dgm:pt modelId="{4BB905E6-2A23-471B-865E-67384506E712}" type="pres">
      <dgm:prSet presAssocID="{B3C4030B-58BE-4968-B7AB-822F4693D41E}" presName="conn" presStyleLbl="parChTrans1D2" presStyleIdx="0" presStyleCnt="1"/>
      <dgm:spPr/>
      <dgm:t>
        <a:bodyPr/>
        <a:lstStyle/>
        <a:p>
          <a:endParaRPr lang="en-US"/>
        </a:p>
      </dgm:t>
    </dgm:pt>
    <dgm:pt modelId="{15D25445-D8F4-45E6-9EB1-6287053888E0}" type="pres">
      <dgm:prSet presAssocID="{B3C4030B-58BE-4968-B7AB-822F4693D41E}" presName="extraNode" presStyleLbl="node1" presStyleIdx="0" presStyleCnt="3"/>
      <dgm:spPr/>
    </dgm:pt>
    <dgm:pt modelId="{09F56507-CB99-4369-A7AC-67C650DE9E45}" type="pres">
      <dgm:prSet presAssocID="{B3C4030B-58BE-4968-B7AB-822F4693D41E}" presName="dstNode" presStyleLbl="node1" presStyleIdx="0" presStyleCnt="3"/>
      <dgm:spPr/>
    </dgm:pt>
    <dgm:pt modelId="{60BD90B2-3A7A-4F78-B9FF-686AA41EB4AA}" type="pres">
      <dgm:prSet presAssocID="{17A1CFB5-367E-49CC-A931-F7106FF434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706AA4-DD31-4B79-9CBE-FD8EF0AE0316}" type="pres">
      <dgm:prSet presAssocID="{17A1CFB5-367E-49CC-A931-F7106FF434AB}" presName="accent_1" presStyleCnt="0"/>
      <dgm:spPr/>
    </dgm:pt>
    <dgm:pt modelId="{DE2F3E15-1A92-4080-957A-4716F5F3084B}" type="pres">
      <dgm:prSet presAssocID="{17A1CFB5-367E-49CC-A931-F7106FF434AB}" presName="accentRepeatNode" presStyleLbl="solidFgAcc1" presStyleIdx="0" presStyleCnt="3" custLinFactNeighborY="6463"/>
      <dgm:spPr/>
    </dgm:pt>
    <dgm:pt modelId="{643094C4-E6EF-49A2-9C91-6CC6328D6BBA}" type="pres">
      <dgm:prSet presAssocID="{AED6AE7C-519A-414B-98F0-EDFC5FA5B9E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BB0EE-8D2B-4385-B445-347B255F06CC}" type="pres">
      <dgm:prSet presAssocID="{AED6AE7C-519A-414B-98F0-EDFC5FA5B9E3}" presName="accent_2" presStyleCnt="0"/>
      <dgm:spPr/>
    </dgm:pt>
    <dgm:pt modelId="{C6461627-69F2-4676-90A3-CDDD46BC227C}" type="pres">
      <dgm:prSet presAssocID="{AED6AE7C-519A-414B-98F0-EDFC5FA5B9E3}" presName="accentRepeatNode" presStyleLbl="solidFgAcc1" presStyleIdx="1" presStyleCnt="3"/>
      <dgm:spPr/>
    </dgm:pt>
    <dgm:pt modelId="{B07322AF-A92D-4449-9BB1-C00D4FBCD202}" type="pres">
      <dgm:prSet presAssocID="{954DF757-8665-40EC-956F-E40C533A5827}" presName="text_3" presStyleLbl="node1" presStyleIdx="2" presStyleCnt="3" custLinFactNeighborX="-359" custLinFactNeighborY="1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88F45-C8C1-4DB3-A741-2D362EC2F26F}" type="pres">
      <dgm:prSet presAssocID="{954DF757-8665-40EC-956F-E40C533A5827}" presName="accent_3" presStyleCnt="0"/>
      <dgm:spPr/>
    </dgm:pt>
    <dgm:pt modelId="{D7FCF886-8719-4FE9-9AF3-5D34F95D4499}" type="pres">
      <dgm:prSet presAssocID="{954DF757-8665-40EC-956F-E40C533A5827}" presName="accentRepeatNode" presStyleLbl="solidFgAcc1" presStyleIdx="2" presStyleCnt="3"/>
      <dgm:spPr/>
    </dgm:pt>
  </dgm:ptLst>
  <dgm:cxnLst>
    <dgm:cxn modelId="{2B41D231-3BCB-4EAA-A354-C1A9D2DBC2E7}" type="presOf" srcId="{17A1CFB5-367E-49CC-A931-F7106FF434AB}" destId="{60BD90B2-3A7A-4F78-B9FF-686AA41EB4AA}" srcOrd="0" destOrd="0" presId="urn:microsoft.com/office/officeart/2008/layout/VerticalCurvedList"/>
    <dgm:cxn modelId="{F224F72A-3C1E-4683-AB2D-8EBE8A780D03}" srcId="{B3C4030B-58BE-4968-B7AB-822F4693D41E}" destId="{954DF757-8665-40EC-956F-E40C533A5827}" srcOrd="2" destOrd="0" parTransId="{EDA71F87-7F7D-492A-9F4A-347F5EFE0010}" sibTransId="{45DDE4F1-C18B-4103-A8A4-5B875C78E4FE}"/>
    <dgm:cxn modelId="{6A4E183F-B488-462D-8A9B-8E48C283EF90}" srcId="{B3C4030B-58BE-4968-B7AB-822F4693D41E}" destId="{17A1CFB5-367E-49CC-A931-F7106FF434AB}" srcOrd="0" destOrd="0" parTransId="{5347169E-F4B8-4EFC-821B-60E308DFC981}" sibTransId="{E2386415-2962-4F5D-A9E3-87EE78825AD6}"/>
    <dgm:cxn modelId="{EEAB1541-A395-4675-8CBA-6B0C3FCEC8AC}" srcId="{B3C4030B-58BE-4968-B7AB-822F4693D41E}" destId="{AED6AE7C-519A-414B-98F0-EDFC5FA5B9E3}" srcOrd="1" destOrd="0" parTransId="{22B7DF54-F74C-40FA-87AA-2F8AAD755506}" sibTransId="{B7848FF7-2458-4907-876E-1329C8B88997}"/>
    <dgm:cxn modelId="{0E612402-17F8-4888-A9F1-EFDD4C5C068D}" type="presOf" srcId="{954DF757-8665-40EC-956F-E40C533A5827}" destId="{B07322AF-A92D-4449-9BB1-C00D4FBCD202}" srcOrd="0" destOrd="0" presId="urn:microsoft.com/office/officeart/2008/layout/VerticalCurvedList"/>
    <dgm:cxn modelId="{33315E7E-7D76-4DD8-941C-BCF97FFFADB0}" type="presOf" srcId="{AED6AE7C-519A-414B-98F0-EDFC5FA5B9E3}" destId="{643094C4-E6EF-49A2-9C91-6CC6328D6BBA}" srcOrd="0" destOrd="0" presId="urn:microsoft.com/office/officeart/2008/layout/VerticalCurvedList"/>
    <dgm:cxn modelId="{886DC96D-B44B-40F5-AD34-241E9CF3B0BC}" type="presOf" srcId="{B3C4030B-58BE-4968-B7AB-822F4693D41E}" destId="{6E268EFB-8A28-4AC9-948D-6F637DAC7942}" srcOrd="0" destOrd="0" presId="urn:microsoft.com/office/officeart/2008/layout/VerticalCurvedList"/>
    <dgm:cxn modelId="{6D7C2710-A730-4FAE-BB9A-EF56371F2068}" type="presOf" srcId="{E2386415-2962-4F5D-A9E3-87EE78825AD6}" destId="{4BB905E6-2A23-471B-865E-67384506E712}" srcOrd="0" destOrd="0" presId="urn:microsoft.com/office/officeart/2008/layout/VerticalCurvedList"/>
    <dgm:cxn modelId="{B7106F49-00A6-41C6-9C0D-E69FE1CB1170}" type="presParOf" srcId="{6E268EFB-8A28-4AC9-948D-6F637DAC7942}" destId="{1CAE8240-485A-40FC-8975-696911FBBD3D}" srcOrd="0" destOrd="0" presId="urn:microsoft.com/office/officeart/2008/layout/VerticalCurvedList"/>
    <dgm:cxn modelId="{1D1A3A47-3587-4463-A32B-8F7B2D2CED1F}" type="presParOf" srcId="{1CAE8240-485A-40FC-8975-696911FBBD3D}" destId="{6A621DB4-5B7F-446F-8A2D-5473F0B0E363}" srcOrd="0" destOrd="0" presId="urn:microsoft.com/office/officeart/2008/layout/VerticalCurvedList"/>
    <dgm:cxn modelId="{9EC89F92-5EDC-463A-881A-3C1C4FB5AFF6}" type="presParOf" srcId="{6A621DB4-5B7F-446F-8A2D-5473F0B0E363}" destId="{04164F0D-4E9A-4DFD-AAE7-759329375A91}" srcOrd="0" destOrd="0" presId="urn:microsoft.com/office/officeart/2008/layout/VerticalCurvedList"/>
    <dgm:cxn modelId="{24220727-98C2-4DC4-81B6-0BC080D121D5}" type="presParOf" srcId="{6A621DB4-5B7F-446F-8A2D-5473F0B0E363}" destId="{4BB905E6-2A23-471B-865E-67384506E712}" srcOrd="1" destOrd="0" presId="urn:microsoft.com/office/officeart/2008/layout/VerticalCurvedList"/>
    <dgm:cxn modelId="{D1CD8233-F340-4F4B-BD46-502185469947}" type="presParOf" srcId="{6A621DB4-5B7F-446F-8A2D-5473F0B0E363}" destId="{15D25445-D8F4-45E6-9EB1-6287053888E0}" srcOrd="2" destOrd="0" presId="urn:microsoft.com/office/officeart/2008/layout/VerticalCurvedList"/>
    <dgm:cxn modelId="{4B93D161-A911-437B-8B31-4311C0210111}" type="presParOf" srcId="{6A621DB4-5B7F-446F-8A2D-5473F0B0E363}" destId="{09F56507-CB99-4369-A7AC-67C650DE9E45}" srcOrd="3" destOrd="0" presId="urn:microsoft.com/office/officeart/2008/layout/VerticalCurvedList"/>
    <dgm:cxn modelId="{23DAD5DA-AC6D-46C4-99C0-C1D75284A32B}" type="presParOf" srcId="{1CAE8240-485A-40FC-8975-696911FBBD3D}" destId="{60BD90B2-3A7A-4F78-B9FF-686AA41EB4AA}" srcOrd="1" destOrd="0" presId="urn:microsoft.com/office/officeart/2008/layout/VerticalCurvedList"/>
    <dgm:cxn modelId="{1C4B9AE0-D5AC-4B86-AC3E-450807E5A531}" type="presParOf" srcId="{1CAE8240-485A-40FC-8975-696911FBBD3D}" destId="{72706AA4-DD31-4B79-9CBE-FD8EF0AE0316}" srcOrd="2" destOrd="0" presId="urn:microsoft.com/office/officeart/2008/layout/VerticalCurvedList"/>
    <dgm:cxn modelId="{2ACED6A4-30EA-468A-8C78-B3D9BC6AC180}" type="presParOf" srcId="{72706AA4-DD31-4B79-9CBE-FD8EF0AE0316}" destId="{DE2F3E15-1A92-4080-957A-4716F5F3084B}" srcOrd="0" destOrd="0" presId="urn:microsoft.com/office/officeart/2008/layout/VerticalCurvedList"/>
    <dgm:cxn modelId="{A2DAFCE0-DEE4-4CDC-B6B9-8DF3FA5C7219}" type="presParOf" srcId="{1CAE8240-485A-40FC-8975-696911FBBD3D}" destId="{643094C4-E6EF-49A2-9C91-6CC6328D6BBA}" srcOrd="3" destOrd="0" presId="urn:microsoft.com/office/officeart/2008/layout/VerticalCurvedList"/>
    <dgm:cxn modelId="{7429B78E-126D-49FF-8541-748C418CD5CB}" type="presParOf" srcId="{1CAE8240-485A-40FC-8975-696911FBBD3D}" destId="{E96BB0EE-8D2B-4385-B445-347B255F06CC}" srcOrd="4" destOrd="0" presId="urn:microsoft.com/office/officeart/2008/layout/VerticalCurvedList"/>
    <dgm:cxn modelId="{6B15B307-F012-4AC3-89CC-D9DB18722B3D}" type="presParOf" srcId="{E96BB0EE-8D2B-4385-B445-347B255F06CC}" destId="{C6461627-69F2-4676-90A3-CDDD46BC227C}" srcOrd="0" destOrd="0" presId="urn:microsoft.com/office/officeart/2008/layout/VerticalCurvedList"/>
    <dgm:cxn modelId="{44AFEA11-1B9B-41ED-ABCC-76C2D6530820}" type="presParOf" srcId="{1CAE8240-485A-40FC-8975-696911FBBD3D}" destId="{B07322AF-A92D-4449-9BB1-C00D4FBCD202}" srcOrd="5" destOrd="0" presId="urn:microsoft.com/office/officeart/2008/layout/VerticalCurvedList"/>
    <dgm:cxn modelId="{99F9BA50-250C-4C6B-886A-1734C0670276}" type="presParOf" srcId="{1CAE8240-485A-40FC-8975-696911FBBD3D}" destId="{70C88F45-C8C1-4DB3-A741-2D362EC2F26F}" srcOrd="6" destOrd="0" presId="urn:microsoft.com/office/officeart/2008/layout/VerticalCurvedList"/>
    <dgm:cxn modelId="{112D24B5-7052-4087-BA1E-3085D8BB2F09}" type="presParOf" srcId="{70C88F45-C8C1-4DB3-A741-2D362EC2F26F}" destId="{D7FCF886-8719-4FE9-9AF3-5D34F95D449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56164B-0CDF-496D-AC20-491082944DDB}" type="doc">
      <dgm:prSet loTypeId="urn:microsoft.com/office/officeart/2005/8/layout/chevron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3EEBFA-BFDE-4CAE-A503-29947D000D34}">
      <dgm:prSet phldrT="[Text]"/>
      <dgm:spPr/>
      <dgm:t>
        <a:bodyPr/>
        <a:lstStyle/>
        <a:p>
          <a:r>
            <a:rPr lang="en-US" dirty="0"/>
            <a:t>i</a:t>
          </a:r>
        </a:p>
      </dgm:t>
    </dgm:pt>
    <dgm:pt modelId="{90AFA55F-06FB-4895-8D20-E311F56191FB}" type="parTrans" cxnId="{DADC0C5E-9F0D-4795-97A3-3FF566EC8D3A}">
      <dgm:prSet/>
      <dgm:spPr/>
      <dgm:t>
        <a:bodyPr/>
        <a:lstStyle/>
        <a:p>
          <a:endParaRPr lang="en-US"/>
        </a:p>
      </dgm:t>
    </dgm:pt>
    <dgm:pt modelId="{4A18415D-27A0-45C7-A11F-D8B80B2E8F1F}" type="sibTrans" cxnId="{DADC0C5E-9F0D-4795-97A3-3FF566EC8D3A}">
      <dgm:prSet/>
      <dgm:spPr/>
      <dgm:t>
        <a:bodyPr/>
        <a:lstStyle/>
        <a:p>
          <a:endParaRPr lang="en-US"/>
        </a:p>
      </dgm:t>
    </dgm:pt>
    <dgm:pt modelId="{AA57C23D-C28F-4F01-BF88-6EACC9988E8E}">
      <dgm:prSet phldrT="[Text]"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By the help of predictive model current weather conditions can be considered to determine chances of fire break out.</a:t>
          </a:r>
        </a:p>
      </dgm:t>
    </dgm:pt>
    <dgm:pt modelId="{DC9FE310-69F9-4C62-9D1A-395D02F8BF5B}" type="parTrans" cxnId="{A72546CC-BDA1-47FE-8FA0-E50624EF14A4}">
      <dgm:prSet/>
      <dgm:spPr/>
      <dgm:t>
        <a:bodyPr/>
        <a:lstStyle/>
        <a:p>
          <a:endParaRPr lang="en-US"/>
        </a:p>
      </dgm:t>
    </dgm:pt>
    <dgm:pt modelId="{5FB1F870-8410-4AFC-9504-6C653F1871C4}" type="sibTrans" cxnId="{A72546CC-BDA1-47FE-8FA0-E50624EF14A4}">
      <dgm:prSet/>
      <dgm:spPr/>
      <dgm:t>
        <a:bodyPr/>
        <a:lstStyle/>
        <a:p>
          <a:endParaRPr lang="en-US"/>
        </a:p>
      </dgm:t>
    </dgm:pt>
    <dgm:pt modelId="{982CF3D5-AD3A-4BEB-9212-3BAC7185372E}">
      <dgm:prSet phldrT="[Text]"/>
      <dgm:spPr/>
      <dgm:t>
        <a:bodyPr/>
        <a:lstStyle/>
        <a:p>
          <a:r>
            <a:rPr lang="en-US"/>
            <a:t>ii</a:t>
          </a:r>
          <a:endParaRPr lang="en-US" dirty="0"/>
        </a:p>
      </dgm:t>
    </dgm:pt>
    <dgm:pt modelId="{0E4D68C2-40C0-4384-A74D-7EFC5F0A9096}" type="parTrans" cxnId="{2AF0A549-010F-4AEF-A16D-6911EC4030BA}">
      <dgm:prSet/>
      <dgm:spPr/>
      <dgm:t>
        <a:bodyPr/>
        <a:lstStyle/>
        <a:p>
          <a:endParaRPr lang="en-US"/>
        </a:p>
      </dgm:t>
    </dgm:pt>
    <dgm:pt modelId="{D5982A13-A908-42EF-87B2-A431DFBB9359}" type="sibTrans" cxnId="{2AF0A549-010F-4AEF-A16D-6911EC4030BA}">
      <dgm:prSet/>
      <dgm:spPr/>
      <dgm:t>
        <a:bodyPr/>
        <a:lstStyle/>
        <a:p>
          <a:endParaRPr lang="en-US"/>
        </a:p>
      </dgm:t>
    </dgm:pt>
    <dgm:pt modelId="{687DBADE-D1E0-479B-87ED-AD346A572F03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Forest fires directly effect environment and by further extension of models can be used to study its effect on pollution.</a:t>
          </a:r>
        </a:p>
      </dgm:t>
    </dgm:pt>
    <dgm:pt modelId="{509B3C6E-A69B-4B71-AA63-75191F1597AB}" type="parTrans" cxnId="{28AF768A-2E73-47EA-B94C-0CDFA5D02478}">
      <dgm:prSet/>
      <dgm:spPr/>
      <dgm:t>
        <a:bodyPr/>
        <a:lstStyle/>
        <a:p>
          <a:endParaRPr lang="en-US"/>
        </a:p>
      </dgm:t>
    </dgm:pt>
    <dgm:pt modelId="{D62F477B-8D3E-4A7B-A09B-BC603F088A8A}" type="sibTrans" cxnId="{28AF768A-2E73-47EA-B94C-0CDFA5D02478}">
      <dgm:prSet/>
      <dgm:spPr/>
      <dgm:t>
        <a:bodyPr/>
        <a:lstStyle/>
        <a:p>
          <a:endParaRPr lang="en-US"/>
        </a:p>
      </dgm:t>
    </dgm:pt>
    <dgm:pt modelId="{D84B75D5-E9E3-472E-8F6F-6E00179A3611}">
      <dgm:prSet phldrT="[Text]"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model can used to study the loss biodiversity due to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forestfires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084ADC9F-0BEF-4E2C-BB24-A16A82181A27}" type="parTrans" cxnId="{C004AD6F-8E95-4CC3-823E-4EB60A7A54C6}">
      <dgm:prSet/>
      <dgm:spPr/>
      <dgm:t>
        <a:bodyPr/>
        <a:lstStyle/>
        <a:p>
          <a:endParaRPr lang="en-US"/>
        </a:p>
      </dgm:t>
    </dgm:pt>
    <dgm:pt modelId="{D80CDA82-2B02-4AC8-AD33-A050AF4CCAB8}" type="sibTrans" cxnId="{C004AD6F-8E95-4CC3-823E-4EB60A7A54C6}">
      <dgm:prSet/>
      <dgm:spPr/>
      <dgm:t>
        <a:bodyPr/>
        <a:lstStyle/>
        <a:p>
          <a:endParaRPr lang="en-US"/>
        </a:p>
      </dgm:t>
    </dgm:pt>
    <dgm:pt modelId="{28BED789-2A61-4F0E-AA85-DEEC115ADF30}">
      <dgm:prSet phldrT="[Text]"/>
      <dgm:spPr/>
      <dgm:t>
        <a:bodyPr/>
        <a:lstStyle/>
        <a:p>
          <a:r>
            <a:rPr lang="en-US" dirty="0"/>
            <a:t>iv</a:t>
          </a:r>
        </a:p>
      </dgm:t>
    </dgm:pt>
    <dgm:pt modelId="{F99B32A5-539E-4437-B4F4-58B775B04E08}" type="parTrans" cxnId="{2176866C-C89F-4362-BCF9-C89DF01D32AA}">
      <dgm:prSet/>
      <dgm:spPr/>
      <dgm:t>
        <a:bodyPr/>
        <a:lstStyle/>
        <a:p>
          <a:endParaRPr lang="en-US"/>
        </a:p>
      </dgm:t>
    </dgm:pt>
    <dgm:pt modelId="{79A0F521-1062-4563-B8C6-E832B555A189}" type="sibTrans" cxnId="{2176866C-C89F-4362-BCF9-C89DF01D32AA}">
      <dgm:prSet/>
      <dgm:spPr/>
      <dgm:t>
        <a:bodyPr/>
        <a:lstStyle/>
        <a:p>
          <a:endParaRPr lang="en-US"/>
        </a:p>
      </dgm:t>
    </dgm:pt>
    <dgm:pt modelId="{03BCE3CC-9AA0-43BA-904E-CA8DA9C99943}">
      <dgm:prSet phldrT="[Text]"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By further extension of data it can be used to study the impact of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forestfires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on flora and fauna in Telangana and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Tamilnadu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6275AD6A-2E01-4D3E-9BA3-EC745F56D2DC}" type="parTrans" cxnId="{A70E7D70-BE8C-4648-B619-0336EE40A674}">
      <dgm:prSet/>
      <dgm:spPr/>
      <dgm:t>
        <a:bodyPr/>
        <a:lstStyle/>
        <a:p>
          <a:endParaRPr lang="en-US"/>
        </a:p>
      </dgm:t>
    </dgm:pt>
    <dgm:pt modelId="{59773904-9F8C-4EB5-9DC1-81642AB45CA4}" type="sibTrans" cxnId="{A70E7D70-BE8C-4648-B619-0336EE40A674}">
      <dgm:prSet/>
      <dgm:spPr/>
      <dgm:t>
        <a:bodyPr/>
        <a:lstStyle/>
        <a:p>
          <a:endParaRPr lang="en-US"/>
        </a:p>
      </dgm:t>
    </dgm:pt>
    <dgm:pt modelId="{F28A4B79-890B-4880-9EAC-E1AE2A172EE7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iii</a:t>
          </a:r>
        </a:p>
      </dgm:t>
    </dgm:pt>
    <dgm:pt modelId="{5CEED67D-A7BC-4736-98A1-C51976958B7E}" type="parTrans" cxnId="{CC36D1F8-8483-4FDD-9E98-C08C1D961BA4}">
      <dgm:prSet/>
      <dgm:spPr/>
      <dgm:t>
        <a:bodyPr/>
        <a:lstStyle/>
        <a:p>
          <a:endParaRPr lang="en-IN"/>
        </a:p>
      </dgm:t>
    </dgm:pt>
    <dgm:pt modelId="{DC129934-D139-4FF1-AEDB-7E207568DAE0}" type="sibTrans" cxnId="{CC36D1F8-8483-4FDD-9E98-C08C1D961BA4}">
      <dgm:prSet/>
      <dgm:spPr/>
      <dgm:t>
        <a:bodyPr/>
        <a:lstStyle/>
        <a:p>
          <a:endParaRPr lang="en-IN"/>
        </a:p>
      </dgm:t>
    </dgm:pt>
    <dgm:pt modelId="{EC61FAF0-80CA-4ED3-B56C-C1C8F64B9B42}" type="pres">
      <dgm:prSet presAssocID="{B756164B-0CDF-496D-AC20-491082944DD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83D2FB-0BC4-4AFF-8731-D59DDF04D079}" type="pres">
      <dgm:prSet presAssocID="{2D3EEBFA-BFDE-4CAE-A503-29947D000D34}" presName="composite" presStyleCnt="0"/>
      <dgm:spPr/>
    </dgm:pt>
    <dgm:pt modelId="{916D290B-AEA0-4D20-A835-27BF0D6EE7CC}" type="pres">
      <dgm:prSet presAssocID="{2D3EEBFA-BFDE-4CAE-A503-29947D000D34}" presName="parentText" presStyleLbl="alignNode1" presStyleIdx="0" presStyleCnt="4" custScaleX="107413" custLinFactNeighborX="1371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8DB88A-78ED-47FA-B1C5-226AC6100EA9}" type="pres">
      <dgm:prSet presAssocID="{2D3EEBFA-BFDE-4CAE-A503-29947D000D34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13589-0D50-40CB-A099-8C163F023037}" type="pres">
      <dgm:prSet presAssocID="{4A18415D-27A0-45C7-A11F-D8B80B2E8F1F}" presName="sp" presStyleCnt="0"/>
      <dgm:spPr/>
    </dgm:pt>
    <dgm:pt modelId="{54DF31B1-75F0-4560-9647-FD34432E57EC}" type="pres">
      <dgm:prSet presAssocID="{982CF3D5-AD3A-4BEB-9212-3BAC7185372E}" presName="composite" presStyleCnt="0"/>
      <dgm:spPr/>
    </dgm:pt>
    <dgm:pt modelId="{D53E2F52-F949-456F-8435-9D57F64C5738}" type="pres">
      <dgm:prSet presAssocID="{982CF3D5-AD3A-4BEB-9212-3BAC7185372E}" presName="parentText" presStyleLbl="alignNode1" presStyleIdx="1" presStyleCnt="4" custLinFactNeighborX="-22795" custLinFactNeighborY="33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AFCB5-E62A-4BD7-BA05-AE2F6A7BE7F0}" type="pres">
      <dgm:prSet presAssocID="{982CF3D5-AD3A-4BEB-9212-3BAC7185372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6BD9DD-E201-4FB1-8F70-4CDD817951F6}" type="pres">
      <dgm:prSet presAssocID="{D5982A13-A908-42EF-87B2-A431DFBB9359}" presName="sp" presStyleCnt="0"/>
      <dgm:spPr/>
    </dgm:pt>
    <dgm:pt modelId="{44494180-92FA-40B4-BAE7-6D1324E8F24A}" type="pres">
      <dgm:prSet presAssocID="{F28A4B79-890B-4880-9EAC-E1AE2A172EE7}" presName="composite" presStyleCnt="0"/>
      <dgm:spPr/>
    </dgm:pt>
    <dgm:pt modelId="{D306574A-C6E2-4A87-A0F9-064BC9334736}" type="pres">
      <dgm:prSet presAssocID="{F28A4B79-890B-4880-9EAC-E1AE2A172EE7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E5113E-1B6A-42A7-98BC-C2BDE9624821}" type="pres">
      <dgm:prSet presAssocID="{F28A4B79-890B-4880-9EAC-E1AE2A172EE7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2484E-BC8F-4371-9D3B-0474C33683B3}" type="pres">
      <dgm:prSet presAssocID="{DC129934-D139-4FF1-AEDB-7E207568DAE0}" presName="sp" presStyleCnt="0"/>
      <dgm:spPr/>
    </dgm:pt>
    <dgm:pt modelId="{5A0058A4-DACB-44B9-8019-20E6087E46E6}" type="pres">
      <dgm:prSet presAssocID="{28BED789-2A61-4F0E-AA85-DEEC115ADF30}" presName="composite" presStyleCnt="0"/>
      <dgm:spPr/>
    </dgm:pt>
    <dgm:pt modelId="{779ECACB-9AB2-48D5-A3FF-26618BAFB23D}" type="pres">
      <dgm:prSet presAssocID="{28BED789-2A61-4F0E-AA85-DEEC115ADF30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3D6F8-BB46-432A-8CE5-6A79B130886D}" type="pres">
      <dgm:prSet presAssocID="{28BED789-2A61-4F0E-AA85-DEEC115ADF30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0E7D70-BE8C-4648-B619-0336EE40A674}" srcId="{28BED789-2A61-4F0E-AA85-DEEC115ADF30}" destId="{03BCE3CC-9AA0-43BA-904E-CA8DA9C99943}" srcOrd="0" destOrd="0" parTransId="{6275AD6A-2E01-4D3E-9BA3-EC745F56D2DC}" sibTransId="{59773904-9F8C-4EB5-9DC1-81642AB45CA4}"/>
    <dgm:cxn modelId="{2176866C-C89F-4362-BCF9-C89DF01D32AA}" srcId="{B756164B-0CDF-496D-AC20-491082944DDB}" destId="{28BED789-2A61-4F0E-AA85-DEEC115ADF30}" srcOrd="3" destOrd="0" parTransId="{F99B32A5-539E-4437-B4F4-58B775B04E08}" sibTransId="{79A0F521-1062-4563-B8C6-E832B555A189}"/>
    <dgm:cxn modelId="{CC36D1F8-8483-4FDD-9E98-C08C1D961BA4}" srcId="{B756164B-0CDF-496D-AC20-491082944DDB}" destId="{F28A4B79-890B-4880-9EAC-E1AE2A172EE7}" srcOrd="2" destOrd="0" parTransId="{5CEED67D-A7BC-4736-98A1-C51976958B7E}" sibTransId="{DC129934-D139-4FF1-AEDB-7E207568DAE0}"/>
    <dgm:cxn modelId="{4952D37D-0187-4941-9D31-F42BA1322BCA}" type="presOf" srcId="{03BCE3CC-9AA0-43BA-904E-CA8DA9C99943}" destId="{F443D6F8-BB46-432A-8CE5-6A79B130886D}" srcOrd="0" destOrd="0" presId="urn:microsoft.com/office/officeart/2005/8/layout/chevron2"/>
    <dgm:cxn modelId="{C004AD6F-8E95-4CC3-823E-4EB60A7A54C6}" srcId="{F28A4B79-890B-4880-9EAC-E1AE2A172EE7}" destId="{D84B75D5-E9E3-472E-8F6F-6E00179A3611}" srcOrd="0" destOrd="0" parTransId="{084ADC9F-0BEF-4E2C-BB24-A16A82181A27}" sibTransId="{D80CDA82-2B02-4AC8-AD33-A050AF4CCAB8}"/>
    <dgm:cxn modelId="{DDB2B73C-CAA4-440B-AFA1-FC133D093C72}" type="presOf" srcId="{982CF3D5-AD3A-4BEB-9212-3BAC7185372E}" destId="{D53E2F52-F949-456F-8435-9D57F64C5738}" srcOrd="0" destOrd="0" presId="urn:microsoft.com/office/officeart/2005/8/layout/chevron2"/>
    <dgm:cxn modelId="{5D3F4D13-1960-409E-9A60-B5D7333CCF33}" type="presOf" srcId="{F28A4B79-890B-4880-9EAC-E1AE2A172EE7}" destId="{D306574A-C6E2-4A87-A0F9-064BC9334736}" srcOrd="0" destOrd="0" presId="urn:microsoft.com/office/officeart/2005/8/layout/chevron2"/>
    <dgm:cxn modelId="{DADC0C5E-9F0D-4795-97A3-3FF566EC8D3A}" srcId="{B756164B-0CDF-496D-AC20-491082944DDB}" destId="{2D3EEBFA-BFDE-4CAE-A503-29947D000D34}" srcOrd="0" destOrd="0" parTransId="{90AFA55F-06FB-4895-8D20-E311F56191FB}" sibTransId="{4A18415D-27A0-45C7-A11F-D8B80B2E8F1F}"/>
    <dgm:cxn modelId="{2AF0A549-010F-4AEF-A16D-6911EC4030BA}" srcId="{B756164B-0CDF-496D-AC20-491082944DDB}" destId="{982CF3D5-AD3A-4BEB-9212-3BAC7185372E}" srcOrd="1" destOrd="0" parTransId="{0E4D68C2-40C0-4384-A74D-7EFC5F0A9096}" sibTransId="{D5982A13-A908-42EF-87B2-A431DFBB9359}"/>
    <dgm:cxn modelId="{D08FC606-0326-45C4-896D-293D0225860D}" type="presOf" srcId="{D84B75D5-E9E3-472E-8F6F-6E00179A3611}" destId="{ABE5113E-1B6A-42A7-98BC-C2BDE9624821}" srcOrd="0" destOrd="0" presId="urn:microsoft.com/office/officeart/2005/8/layout/chevron2"/>
    <dgm:cxn modelId="{07E1E7F3-56A1-48D2-ADA4-0B7ACDCB4EB8}" type="presOf" srcId="{B756164B-0CDF-496D-AC20-491082944DDB}" destId="{EC61FAF0-80CA-4ED3-B56C-C1C8F64B9B42}" srcOrd="0" destOrd="0" presId="urn:microsoft.com/office/officeart/2005/8/layout/chevron2"/>
    <dgm:cxn modelId="{06DB27B0-8E60-4CDE-B048-BF7DCA30E340}" type="presOf" srcId="{687DBADE-D1E0-479B-87ED-AD346A572F03}" destId="{6BCAFCB5-E62A-4BD7-BA05-AE2F6A7BE7F0}" srcOrd="0" destOrd="0" presId="urn:microsoft.com/office/officeart/2005/8/layout/chevron2"/>
    <dgm:cxn modelId="{28AF768A-2E73-47EA-B94C-0CDFA5D02478}" srcId="{982CF3D5-AD3A-4BEB-9212-3BAC7185372E}" destId="{687DBADE-D1E0-479B-87ED-AD346A572F03}" srcOrd="0" destOrd="0" parTransId="{509B3C6E-A69B-4B71-AA63-75191F1597AB}" sibTransId="{D62F477B-8D3E-4A7B-A09B-BC603F088A8A}"/>
    <dgm:cxn modelId="{7D41407D-11B1-4714-81CC-B461D7FF9F64}" type="presOf" srcId="{AA57C23D-C28F-4F01-BF88-6EACC9988E8E}" destId="{078DB88A-78ED-47FA-B1C5-226AC6100EA9}" srcOrd="0" destOrd="0" presId="urn:microsoft.com/office/officeart/2005/8/layout/chevron2"/>
    <dgm:cxn modelId="{9028AE55-B0B7-470F-8CD5-75A5C5390EBF}" type="presOf" srcId="{28BED789-2A61-4F0E-AA85-DEEC115ADF30}" destId="{779ECACB-9AB2-48D5-A3FF-26618BAFB23D}" srcOrd="0" destOrd="0" presId="urn:microsoft.com/office/officeart/2005/8/layout/chevron2"/>
    <dgm:cxn modelId="{A72546CC-BDA1-47FE-8FA0-E50624EF14A4}" srcId="{2D3EEBFA-BFDE-4CAE-A503-29947D000D34}" destId="{AA57C23D-C28F-4F01-BF88-6EACC9988E8E}" srcOrd="0" destOrd="0" parTransId="{DC9FE310-69F9-4C62-9D1A-395D02F8BF5B}" sibTransId="{5FB1F870-8410-4AFC-9504-6C653F1871C4}"/>
    <dgm:cxn modelId="{841B3798-0459-434B-B290-732401DE9FAD}" type="presOf" srcId="{2D3EEBFA-BFDE-4CAE-A503-29947D000D34}" destId="{916D290B-AEA0-4D20-A835-27BF0D6EE7CC}" srcOrd="0" destOrd="0" presId="urn:microsoft.com/office/officeart/2005/8/layout/chevron2"/>
    <dgm:cxn modelId="{2813367A-7EA5-4ED6-A14C-B7ED5F37EAE1}" type="presParOf" srcId="{EC61FAF0-80CA-4ED3-B56C-C1C8F64B9B42}" destId="{B783D2FB-0BC4-4AFF-8731-D59DDF04D079}" srcOrd="0" destOrd="0" presId="urn:microsoft.com/office/officeart/2005/8/layout/chevron2"/>
    <dgm:cxn modelId="{086300BE-58F2-4BCA-8F5E-E19011389C8F}" type="presParOf" srcId="{B783D2FB-0BC4-4AFF-8731-D59DDF04D079}" destId="{916D290B-AEA0-4D20-A835-27BF0D6EE7CC}" srcOrd="0" destOrd="0" presId="urn:microsoft.com/office/officeart/2005/8/layout/chevron2"/>
    <dgm:cxn modelId="{72086EC3-3D5C-47F2-A89A-0449948FD89B}" type="presParOf" srcId="{B783D2FB-0BC4-4AFF-8731-D59DDF04D079}" destId="{078DB88A-78ED-47FA-B1C5-226AC6100EA9}" srcOrd="1" destOrd="0" presId="urn:microsoft.com/office/officeart/2005/8/layout/chevron2"/>
    <dgm:cxn modelId="{CE7C72FD-9B65-4403-8DAF-8BD83B4F59F5}" type="presParOf" srcId="{EC61FAF0-80CA-4ED3-B56C-C1C8F64B9B42}" destId="{C9713589-0D50-40CB-A099-8C163F023037}" srcOrd="1" destOrd="0" presId="urn:microsoft.com/office/officeart/2005/8/layout/chevron2"/>
    <dgm:cxn modelId="{5CCE10FF-0C92-4822-9243-013257EDCF62}" type="presParOf" srcId="{EC61FAF0-80CA-4ED3-B56C-C1C8F64B9B42}" destId="{54DF31B1-75F0-4560-9647-FD34432E57EC}" srcOrd="2" destOrd="0" presId="urn:microsoft.com/office/officeart/2005/8/layout/chevron2"/>
    <dgm:cxn modelId="{E500A1BC-2871-43DA-8F4B-9F063EFE1187}" type="presParOf" srcId="{54DF31B1-75F0-4560-9647-FD34432E57EC}" destId="{D53E2F52-F949-456F-8435-9D57F64C5738}" srcOrd="0" destOrd="0" presId="urn:microsoft.com/office/officeart/2005/8/layout/chevron2"/>
    <dgm:cxn modelId="{8DAFAD5A-82F7-4179-BA55-6C9105D08A98}" type="presParOf" srcId="{54DF31B1-75F0-4560-9647-FD34432E57EC}" destId="{6BCAFCB5-E62A-4BD7-BA05-AE2F6A7BE7F0}" srcOrd="1" destOrd="0" presId="urn:microsoft.com/office/officeart/2005/8/layout/chevron2"/>
    <dgm:cxn modelId="{FF79E8C7-9873-484D-9A19-0ED62E862422}" type="presParOf" srcId="{EC61FAF0-80CA-4ED3-B56C-C1C8F64B9B42}" destId="{416BD9DD-E201-4FB1-8F70-4CDD817951F6}" srcOrd="3" destOrd="0" presId="urn:microsoft.com/office/officeart/2005/8/layout/chevron2"/>
    <dgm:cxn modelId="{CF323D11-1DD5-4B86-A2AD-7FF54B4219F8}" type="presParOf" srcId="{EC61FAF0-80CA-4ED3-B56C-C1C8F64B9B42}" destId="{44494180-92FA-40B4-BAE7-6D1324E8F24A}" srcOrd="4" destOrd="0" presId="urn:microsoft.com/office/officeart/2005/8/layout/chevron2"/>
    <dgm:cxn modelId="{5D4E28B4-23CD-4A58-87BD-744EC4B6A0B9}" type="presParOf" srcId="{44494180-92FA-40B4-BAE7-6D1324E8F24A}" destId="{D306574A-C6E2-4A87-A0F9-064BC9334736}" srcOrd="0" destOrd="0" presId="urn:microsoft.com/office/officeart/2005/8/layout/chevron2"/>
    <dgm:cxn modelId="{FCB32C08-B8FE-413D-B499-34D40C3A0DA8}" type="presParOf" srcId="{44494180-92FA-40B4-BAE7-6D1324E8F24A}" destId="{ABE5113E-1B6A-42A7-98BC-C2BDE9624821}" srcOrd="1" destOrd="0" presId="urn:microsoft.com/office/officeart/2005/8/layout/chevron2"/>
    <dgm:cxn modelId="{FC606FAC-E094-4771-927E-B5913CE47976}" type="presParOf" srcId="{EC61FAF0-80CA-4ED3-B56C-C1C8F64B9B42}" destId="{D982484E-BC8F-4371-9D3B-0474C33683B3}" srcOrd="5" destOrd="0" presId="urn:microsoft.com/office/officeart/2005/8/layout/chevron2"/>
    <dgm:cxn modelId="{9D813B98-B5A6-46E2-A7B9-BB58954DEB41}" type="presParOf" srcId="{EC61FAF0-80CA-4ED3-B56C-C1C8F64B9B42}" destId="{5A0058A4-DACB-44B9-8019-20E6087E46E6}" srcOrd="6" destOrd="0" presId="urn:microsoft.com/office/officeart/2005/8/layout/chevron2"/>
    <dgm:cxn modelId="{78B6D93F-45BB-4DCF-826D-2A26B55CBFE9}" type="presParOf" srcId="{5A0058A4-DACB-44B9-8019-20E6087E46E6}" destId="{779ECACB-9AB2-48D5-A3FF-26618BAFB23D}" srcOrd="0" destOrd="0" presId="urn:microsoft.com/office/officeart/2005/8/layout/chevron2"/>
    <dgm:cxn modelId="{8B2956A8-4953-48A5-9312-89E72E1150C0}" type="presParOf" srcId="{5A0058A4-DACB-44B9-8019-20E6087E46E6}" destId="{F443D6F8-BB46-432A-8CE5-6A79B130886D}" srcOrd="1" destOrd="0" presId="urn:microsoft.com/office/officeart/2005/8/layout/chevron2"/>
  </dgm:cxnLst>
  <dgm:bg/>
  <dgm:whole>
    <a:ln>
      <a:solidFill>
        <a:schemeClr val="accent1">
          <a:lumMod val="5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BDF90-3D0E-40DD-869B-C16EE49ED690}">
      <dsp:nvSpPr>
        <dsp:cNvPr id="0" name=""/>
        <dsp:cNvSpPr/>
      </dsp:nvSpPr>
      <dsp:spPr>
        <a:xfrm rot="5400000">
          <a:off x="-149801" y="152826"/>
          <a:ext cx="998675" cy="699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1</a:t>
          </a:r>
        </a:p>
      </dsp:txBody>
      <dsp:txXfrm rot="-5400000">
        <a:off x="1" y="352562"/>
        <a:ext cx="699073" cy="299602"/>
      </dsp:txXfrm>
    </dsp:sp>
    <dsp:sp modelId="{AA13669A-7B6B-4AB7-8931-317F2E1C2135}">
      <dsp:nvSpPr>
        <dsp:cNvPr id="0" name=""/>
        <dsp:cNvSpPr/>
      </dsp:nvSpPr>
      <dsp:spPr>
        <a:xfrm rot="5400000">
          <a:off x="5074044" y="-4349798"/>
          <a:ext cx="649139" cy="93990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800" kern="1200" dirty="0"/>
            <a:t>Collecting Forest Fire and Weather dataset</a:t>
          </a:r>
        </a:p>
      </dsp:txBody>
      <dsp:txXfrm rot="-5400000">
        <a:off x="699073" y="56861"/>
        <a:ext cx="9367394" cy="585763"/>
      </dsp:txXfrm>
    </dsp:sp>
    <dsp:sp modelId="{7F7243A3-38CC-4ABA-AF7C-E49798499282}">
      <dsp:nvSpPr>
        <dsp:cNvPr id="0" name=""/>
        <dsp:cNvSpPr/>
      </dsp:nvSpPr>
      <dsp:spPr>
        <a:xfrm rot="5400000">
          <a:off x="-149801" y="1054462"/>
          <a:ext cx="998675" cy="699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/>
            <a:t>2</a:t>
          </a:r>
        </a:p>
      </dsp:txBody>
      <dsp:txXfrm rot="-5400000">
        <a:off x="1" y="1254198"/>
        <a:ext cx="699073" cy="299602"/>
      </dsp:txXfrm>
    </dsp:sp>
    <dsp:sp modelId="{33C30E37-50F2-4223-A1E1-33296047305A}">
      <dsp:nvSpPr>
        <dsp:cNvPr id="0" name=""/>
        <dsp:cNvSpPr/>
      </dsp:nvSpPr>
      <dsp:spPr>
        <a:xfrm rot="5400000">
          <a:off x="5074044" y="-3470310"/>
          <a:ext cx="649139" cy="93990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800" kern="1200"/>
            <a:t>Pre-processing of Dataset</a:t>
          </a:r>
        </a:p>
      </dsp:txBody>
      <dsp:txXfrm rot="-5400000">
        <a:off x="699073" y="936349"/>
        <a:ext cx="9367394" cy="585763"/>
      </dsp:txXfrm>
    </dsp:sp>
    <dsp:sp modelId="{E93B88C3-DD83-40CF-9868-8564EC5993AB}">
      <dsp:nvSpPr>
        <dsp:cNvPr id="0" name=""/>
        <dsp:cNvSpPr/>
      </dsp:nvSpPr>
      <dsp:spPr>
        <a:xfrm rot="5400000">
          <a:off x="-138728" y="1956098"/>
          <a:ext cx="998675" cy="699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3</a:t>
          </a:r>
        </a:p>
      </dsp:txBody>
      <dsp:txXfrm rot="-5400000">
        <a:off x="11074" y="2155834"/>
        <a:ext cx="699073" cy="299602"/>
      </dsp:txXfrm>
    </dsp:sp>
    <dsp:sp modelId="{C42154E5-CC97-446D-91C2-71618D59ED05}">
      <dsp:nvSpPr>
        <dsp:cNvPr id="0" name=""/>
        <dsp:cNvSpPr/>
      </dsp:nvSpPr>
      <dsp:spPr>
        <a:xfrm rot="5400000">
          <a:off x="5074044" y="-2568674"/>
          <a:ext cx="649139" cy="93990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800" kern="1200" dirty="0"/>
            <a:t>Model development</a:t>
          </a:r>
        </a:p>
      </dsp:txBody>
      <dsp:txXfrm rot="-5400000">
        <a:off x="699073" y="1837985"/>
        <a:ext cx="9367394" cy="585763"/>
      </dsp:txXfrm>
    </dsp:sp>
    <dsp:sp modelId="{2C623EE2-C748-48EA-8E4C-D95552E1B4F5}">
      <dsp:nvSpPr>
        <dsp:cNvPr id="0" name=""/>
        <dsp:cNvSpPr/>
      </dsp:nvSpPr>
      <dsp:spPr>
        <a:xfrm rot="5400000">
          <a:off x="-149801" y="2857734"/>
          <a:ext cx="998675" cy="699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4</a:t>
          </a:r>
          <a:endParaRPr lang="en-IN" sz="1900" kern="1200" dirty="0"/>
        </a:p>
      </dsp:txBody>
      <dsp:txXfrm rot="-5400000">
        <a:off x="1" y="3057470"/>
        <a:ext cx="699073" cy="299602"/>
      </dsp:txXfrm>
    </dsp:sp>
    <dsp:sp modelId="{2B1DC584-70C7-40F7-AFBC-FF9DE79C15CC}">
      <dsp:nvSpPr>
        <dsp:cNvPr id="0" name=""/>
        <dsp:cNvSpPr/>
      </dsp:nvSpPr>
      <dsp:spPr>
        <a:xfrm rot="5400000">
          <a:off x="5074044" y="-1693543"/>
          <a:ext cx="649139" cy="93990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/>
            <a:t>Processing</a:t>
          </a:r>
          <a:endParaRPr lang="en-IN" sz="3800" kern="1200" dirty="0"/>
        </a:p>
      </dsp:txBody>
      <dsp:txXfrm rot="-5400000">
        <a:off x="699073" y="2713116"/>
        <a:ext cx="9367394" cy="585763"/>
      </dsp:txXfrm>
    </dsp:sp>
    <dsp:sp modelId="{A3468723-99FE-43B3-ABA8-1E54650F515D}">
      <dsp:nvSpPr>
        <dsp:cNvPr id="0" name=""/>
        <dsp:cNvSpPr/>
      </dsp:nvSpPr>
      <dsp:spPr>
        <a:xfrm rot="5400000">
          <a:off x="-149801" y="3759370"/>
          <a:ext cx="998675" cy="699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5</a:t>
          </a:r>
          <a:endParaRPr lang="en-IN" sz="1900" kern="1200" dirty="0"/>
        </a:p>
      </dsp:txBody>
      <dsp:txXfrm rot="-5400000">
        <a:off x="1" y="3959106"/>
        <a:ext cx="699073" cy="299602"/>
      </dsp:txXfrm>
    </dsp:sp>
    <dsp:sp modelId="{0A0F5E70-D9F9-4D49-B6F1-5B5A10E4EC38}">
      <dsp:nvSpPr>
        <dsp:cNvPr id="0" name=""/>
        <dsp:cNvSpPr/>
      </dsp:nvSpPr>
      <dsp:spPr>
        <a:xfrm rot="5400000">
          <a:off x="5074044" y="-765402"/>
          <a:ext cx="649139" cy="93990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800" kern="1200" dirty="0"/>
            <a:t>Evaluation of Model</a:t>
          </a:r>
        </a:p>
      </dsp:txBody>
      <dsp:txXfrm rot="-5400000">
        <a:off x="699073" y="3641257"/>
        <a:ext cx="9367394" cy="585763"/>
      </dsp:txXfrm>
    </dsp:sp>
    <dsp:sp modelId="{64566EDE-BFC1-4B52-895C-310A382BE86C}">
      <dsp:nvSpPr>
        <dsp:cNvPr id="0" name=""/>
        <dsp:cNvSpPr/>
      </dsp:nvSpPr>
      <dsp:spPr>
        <a:xfrm rot="5400000">
          <a:off x="-149801" y="4661006"/>
          <a:ext cx="998675" cy="699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6</a:t>
          </a:r>
          <a:endParaRPr lang="en-IN" sz="1900" kern="1200" dirty="0"/>
        </a:p>
      </dsp:txBody>
      <dsp:txXfrm rot="-5400000">
        <a:off x="1" y="4860742"/>
        <a:ext cx="699073" cy="299602"/>
      </dsp:txXfrm>
    </dsp:sp>
    <dsp:sp modelId="{2F80F212-A73C-444F-8183-9AF2361C1DB1}">
      <dsp:nvSpPr>
        <dsp:cNvPr id="0" name=""/>
        <dsp:cNvSpPr/>
      </dsp:nvSpPr>
      <dsp:spPr>
        <a:xfrm rot="5400000">
          <a:off x="5074044" y="136233"/>
          <a:ext cx="649139" cy="93990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800" kern="1200" dirty="0"/>
            <a:t>Comparison of Model</a:t>
          </a:r>
        </a:p>
      </dsp:txBody>
      <dsp:txXfrm rot="-5400000">
        <a:off x="699073" y="4542892"/>
        <a:ext cx="9367394" cy="585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E889E-49B8-44A2-9942-B51059151B7B}">
      <dsp:nvSpPr>
        <dsp:cNvPr id="0" name=""/>
        <dsp:cNvSpPr/>
      </dsp:nvSpPr>
      <dsp:spPr>
        <a:xfrm rot="5400000">
          <a:off x="-156154" y="167874"/>
          <a:ext cx="1041027" cy="72871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</a:t>
          </a:r>
        </a:p>
      </dsp:txBody>
      <dsp:txXfrm rot="-5400000">
        <a:off x="1" y="376080"/>
        <a:ext cx="728719" cy="312308"/>
      </dsp:txXfrm>
    </dsp:sp>
    <dsp:sp modelId="{F161DC4B-79D7-4F23-91B1-6277A2A65A31}">
      <dsp:nvSpPr>
        <dsp:cNvPr id="0" name=""/>
        <dsp:cNvSpPr/>
      </dsp:nvSpPr>
      <dsp:spPr>
        <a:xfrm rot="5400000">
          <a:off x="3499800" y="-2759361"/>
          <a:ext cx="676667" cy="62188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Permits construction of nonlinear model without changing explanatory variables.</a:t>
          </a:r>
        </a:p>
      </dsp:txBody>
      <dsp:txXfrm rot="-5400000">
        <a:off x="728719" y="44752"/>
        <a:ext cx="6185798" cy="610603"/>
      </dsp:txXfrm>
    </dsp:sp>
    <dsp:sp modelId="{5F4F52FE-05DA-4AF9-93C4-B074251EA3C2}">
      <dsp:nvSpPr>
        <dsp:cNvPr id="0" name=""/>
        <dsp:cNvSpPr/>
      </dsp:nvSpPr>
      <dsp:spPr>
        <a:xfrm rot="5400000">
          <a:off x="-156154" y="1113786"/>
          <a:ext cx="1041027" cy="72871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2</a:t>
          </a:r>
        </a:p>
      </dsp:txBody>
      <dsp:txXfrm rot="-5400000">
        <a:off x="1" y="1321992"/>
        <a:ext cx="728719" cy="312308"/>
      </dsp:txXfrm>
    </dsp:sp>
    <dsp:sp modelId="{3F8F775D-B9F5-41F2-A60E-5DD103D8D577}">
      <dsp:nvSpPr>
        <dsp:cNvPr id="0" name=""/>
        <dsp:cNvSpPr/>
      </dsp:nvSpPr>
      <dsp:spPr>
        <a:xfrm rot="5400000">
          <a:off x="3499800" y="-1813449"/>
          <a:ext cx="676667" cy="62188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For better result fine tuning of range selection of attributes before processing is done.</a:t>
          </a:r>
        </a:p>
      </dsp:txBody>
      <dsp:txXfrm rot="-5400000">
        <a:off x="728719" y="990664"/>
        <a:ext cx="6185798" cy="610603"/>
      </dsp:txXfrm>
    </dsp:sp>
    <dsp:sp modelId="{01F7F2E9-0EF8-4BC1-B384-B4D2F60FC55B}">
      <dsp:nvSpPr>
        <dsp:cNvPr id="0" name=""/>
        <dsp:cNvSpPr/>
      </dsp:nvSpPr>
      <dsp:spPr>
        <a:xfrm rot="5400000">
          <a:off x="-156154" y="2128606"/>
          <a:ext cx="1041027" cy="72871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sp:txBody>
      <dsp:txXfrm rot="-5400000">
        <a:off x="1" y="2336812"/>
        <a:ext cx="728719" cy="312308"/>
      </dsp:txXfrm>
    </dsp:sp>
    <dsp:sp modelId="{F834E404-AF8D-4309-B55C-E0B38ACFA321}">
      <dsp:nvSpPr>
        <dsp:cNvPr id="0" name=""/>
        <dsp:cNvSpPr/>
      </dsp:nvSpPr>
      <dsp:spPr>
        <a:xfrm rot="5400000">
          <a:off x="3430892" y="-798629"/>
          <a:ext cx="814484" cy="62188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Creates hyperplane  around with expanded margin around which predicted variable scattered.</a:t>
          </a:r>
        </a:p>
      </dsp:txBody>
      <dsp:txXfrm rot="-5400000">
        <a:off x="728719" y="1943304"/>
        <a:ext cx="6179070" cy="734964"/>
      </dsp:txXfrm>
    </dsp:sp>
    <dsp:sp modelId="{A9B3CB87-CAB7-42B5-B976-C14A6607E0A6}">
      <dsp:nvSpPr>
        <dsp:cNvPr id="0" name=""/>
        <dsp:cNvSpPr/>
      </dsp:nvSpPr>
      <dsp:spPr>
        <a:xfrm rot="5400000">
          <a:off x="-156154" y="3074517"/>
          <a:ext cx="1041027" cy="72871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sp:txBody>
      <dsp:txXfrm rot="-5400000">
        <a:off x="1" y="3282723"/>
        <a:ext cx="728719" cy="312308"/>
      </dsp:txXfrm>
    </dsp:sp>
    <dsp:sp modelId="{20AB3C49-6973-4768-A3CF-D8664DF69D4B}">
      <dsp:nvSpPr>
        <dsp:cNvPr id="0" name=""/>
        <dsp:cNvSpPr/>
      </dsp:nvSpPr>
      <dsp:spPr>
        <a:xfrm rot="5400000">
          <a:off x="3499622" y="147460"/>
          <a:ext cx="677023" cy="62188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Centre line is line of regression</a:t>
          </a:r>
        </a:p>
      </dsp:txBody>
      <dsp:txXfrm rot="-5400000">
        <a:off x="728719" y="2951413"/>
        <a:ext cx="6185780" cy="610923"/>
      </dsp:txXfrm>
    </dsp:sp>
    <dsp:sp modelId="{804D6CBB-2BDE-4967-85FD-A740039827D0}">
      <dsp:nvSpPr>
        <dsp:cNvPr id="0" name=""/>
        <dsp:cNvSpPr/>
      </dsp:nvSpPr>
      <dsp:spPr>
        <a:xfrm rot="5400000">
          <a:off x="-156154" y="4020429"/>
          <a:ext cx="1041027" cy="72871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</a:p>
      </dsp:txBody>
      <dsp:txXfrm rot="-5400000">
        <a:off x="1" y="4228635"/>
        <a:ext cx="728719" cy="312308"/>
      </dsp:txXfrm>
    </dsp:sp>
    <dsp:sp modelId="{C96AB67E-4410-4EAA-9C5D-84720DCA7DA4}">
      <dsp:nvSpPr>
        <dsp:cNvPr id="0" name=""/>
        <dsp:cNvSpPr/>
      </dsp:nvSpPr>
      <dsp:spPr>
        <a:xfrm rot="5400000">
          <a:off x="3499800" y="1093194"/>
          <a:ext cx="676667" cy="62188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Kernel function- radial (transformed data from non linear to linear space).</a:t>
          </a:r>
        </a:p>
      </dsp:txBody>
      <dsp:txXfrm rot="-5400000">
        <a:off x="728719" y="3897307"/>
        <a:ext cx="6185798" cy="610603"/>
      </dsp:txXfrm>
    </dsp:sp>
    <dsp:sp modelId="{D404B437-64E0-48B9-8BC3-14900CD4FC2D}">
      <dsp:nvSpPr>
        <dsp:cNvPr id="0" name=""/>
        <dsp:cNvSpPr/>
      </dsp:nvSpPr>
      <dsp:spPr>
        <a:xfrm rot="5400000">
          <a:off x="-156154" y="4966341"/>
          <a:ext cx="1041027" cy="72871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</a:p>
      </dsp:txBody>
      <dsp:txXfrm rot="-5400000">
        <a:off x="1" y="5174547"/>
        <a:ext cx="728719" cy="312308"/>
      </dsp:txXfrm>
    </dsp:sp>
    <dsp:sp modelId="{FC7E5A23-2289-40DA-A64C-35A38AA1D954}">
      <dsp:nvSpPr>
        <dsp:cNvPr id="0" name=""/>
        <dsp:cNvSpPr/>
      </dsp:nvSpPr>
      <dsp:spPr>
        <a:xfrm rot="5400000">
          <a:off x="3499800" y="2039105"/>
          <a:ext cx="676667" cy="62188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Gamma value-</a:t>
          </a:r>
          <a14:m xmlns:a14="http://schemas.microsoft.com/office/drawing/2010/main">
            <m:oMath xmlns:m="http://schemas.openxmlformats.org/officeDocument/2006/math">
              <m:r>
                <a:rPr lang="en-US" sz="2400" i="1" kern="1200" smtClean="0">
                  <a:latin typeface="Cambria Math"/>
                </a:rPr>
                <m:t>0.3168</m:t>
              </m:r>
              <m:r>
                <a:rPr lang="en-US" sz="2400" b="0" i="1" kern="1200" smtClean="0">
                  <a:latin typeface="Cambria Math"/>
                </a:rPr>
                <m:t> </m:t>
              </m:r>
            </m:oMath>
          </a14:m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 cost </a:t>
          </a:r>
          <a:r>
            <a:rPr lang="en-US" sz="2400" kern="1200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rPr>
            <a:t>100.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728719" y="4843218"/>
        <a:ext cx="6185798" cy="61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D4D-FEC8-4D37-9300-F9B039A1AB85}" type="datetimeFigureOut">
              <a:rPr lang="en-IN" smtClean="0"/>
              <a:t>22-05-2019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0FB1-E44C-4034-BD13-F2BAEAD050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58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D4D-FEC8-4D37-9300-F9B039A1AB85}" type="datetimeFigureOut">
              <a:rPr lang="en-IN" smtClean="0"/>
              <a:t>22-05-2019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0FB1-E44C-4034-BD13-F2BAEAD050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30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D4D-FEC8-4D37-9300-F9B039A1AB85}" type="datetimeFigureOut">
              <a:rPr lang="en-IN" smtClean="0"/>
              <a:t>22-05-2019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0FB1-E44C-4034-BD13-F2BAEAD050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741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D4D-FEC8-4D37-9300-F9B039A1AB85}" type="datetimeFigureOut">
              <a:rPr lang="en-IN" smtClean="0"/>
              <a:t>22-05-2019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0FB1-E44C-4034-BD13-F2BAEAD050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344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D4D-FEC8-4D37-9300-F9B039A1AB85}" type="datetimeFigureOut">
              <a:rPr lang="en-IN" smtClean="0"/>
              <a:t>22-05-2019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0FB1-E44C-4034-BD13-F2BAEAD050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104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D4D-FEC8-4D37-9300-F9B039A1AB85}" type="datetimeFigureOut">
              <a:rPr lang="en-IN" smtClean="0"/>
              <a:t>22-05-2019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0FB1-E44C-4034-BD13-F2BAEAD050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94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D4D-FEC8-4D37-9300-F9B039A1AB85}" type="datetimeFigureOut">
              <a:rPr lang="en-IN" smtClean="0"/>
              <a:t>22-05-2019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0FB1-E44C-4034-BD13-F2BAEAD050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755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D4D-FEC8-4D37-9300-F9B039A1AB85}" type="datetimeFigureOut">
              <a:rPr lang="en-IN" smtClean="0"/>
              <a:t>22-05-2019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0FB1-E44C-4034-BD13-F2BAEAD050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713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D4D-FEC8-4D37-9300-F9B039A1AB85}" type="datetimeFigureOut">
              <a:rPr lang="en-IN" smtClean="0"/>
              <a:t>22-05-2019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0FB1-E44C-4034-BD13-F2BAEAD050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06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D4D-FEC8-4D37-9300-F9B039A1AB85}" type="datetimeFigureOut">
              <a:rPr lang="en-IN" smtClean="0"/>
              <a:t>22-05-2019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A1E0FB1-E44C-4034-BD13-F2BAEAD050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62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D4D-FEC8-4D37-9300-F9B039A1AB85}" type="datetimeFigureOut">
              <a:rPr lang="en-IN" smtClean="0"/>
              <a:t>22-05-2019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0FB1-E44C-4034-BD13-F2BAEAD050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29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D4D-FEC8-4D37-9300-F9B039A1AB85}" type="datetimeFigureOut">
              <a:rPr lang="en-IN" smtClean="0"/>
              <a:t>22-05-2019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0FB1-E44C-4034-BD13-F2BAEAD050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47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D4D-FEC8-4D37-9300-F9B039A1AB85}" type="datetimeFigureOut">
              <a:rPr lang="en-IN" smtClean="0"/>
              <a:t>22-05-2019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0FB1-E44C-4034-BD13-F2BAEAD050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27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D4D-FEC8-4D37-9300-F9B039A1AB85}" type="datetimeFigureOut">
              <a:rPr lang="en-IN" smtClean="0"/>
              <a:t>22-05-2019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0FB1-E44C-4034-BD13-F2BAEAD050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19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D4D-FEC8-4D37-9300-F9B039A1AB85}" type="datetimeFigureOut">
              <a:rPr lang="en-IN" smtClean="0"/>
              <a:t>22-05-2019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0FB1-E44C-4034-BD13-F2BAEAD050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56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D4D-FEC8-4D37-9300-F9B039A1AB85}" type="datetimeFigureOut">
              <a:rPr lang="en-IN" smtClean="0"/>
              <a:t>22-05-2019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0FB1-E44C-4034-BD13-F2BAEAD050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10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CD4D-FEC8-4D37-9300-F9B039A1AB85}" type="datetimeFigureOut">
              <a:rPr lang="en-IN" smtClean="0"/>
              <a:t>22-05-2019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0FB1-E44C-4034-BD13-F2BAEAD050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13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CACD4D-FEC8-4D37-9300-F9B039A1AB85}" type="datetimeFigureOut">
              <a:rPr lang="en-IN" smtClean="0"/>
              <a:t>22-05-2019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1E0FB1-E44C-4034-BD13-F2BAEAD050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81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rb-biology2011.wikispaces.com/-+Density-Independent+Limiting+Factor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D273F5-60E9-4EFA-BC3B-6840E615A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8580" y="871573"/>
            <a:ext cx="7742989" cy="45297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DEVELOPMENT OF        MACHINE LEARNING MODEL</a:t>
            </a:r>
            <a:br>
              <a:rPr lang="en-US" b="1" dirty="0"/>
            </a:br>
            <a:r>
              <a:rPr lang="en-US" b="1" dirty="0"/>
              <a:t> FOR PREDICTION OF FOREST FIRE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91D7E7E-8D54-407D-A588-AA35961CE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1064" y="4738876"/>
            <a:ext cx="4760936" cy="4529796"/>
          </a:xfrm>
        </p:spPr>
        <p:txBody>
          <a:bodyPr>
            <a:normAutofit/>
          </a:bodyPr>
          <a:lstStyle/>
          <a:p>
            <a:r>
              <a:rPr lang="en-US" dirty="0"/>
              <a:t>By: ANJALI KALIA &amp; RICHA MISHRA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4E3078-419A-4403-89B6-0DF301A8D9A6}"/>
              </a:ext>
            </a:extLst>
          </p:cNvPr>
          <p:cNvSpPr txBox="1"/>
          <p:nvPr/>
        </p:nvSpPr>
        <p:spPr>
          <a:xfrm>
            <a:off x="5909085" y="5740907"/>
            <a:ext cx="24192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 T.O. </a:t>
            </a:r>
            <a:r>
              <a:rPr lang="en-US" sz="2000" b="1" dirty="0"/>
              <a:t>Siddiqi</a:t>
            </a:r>
            <a:r>
              <a:rPr lang="en-US" b="1" dirty="0"/>
              <a:t> </a:t>
            </a:r>
          </a:p>
          <a:p>
            <a:r>
              <a:rPr lang="en-US" b="1" dirty="0"/>
              <a:t>Head, Dept. of Botany</a:t>
            </a:r>
          </a:p>
          <a:p>
            <a:r>
              <a:rPr lang="en-US" b="1" dirty="0"/>
              <a:t>Jamia Hamdard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C11E6C9-F3E3-4EED-A88E-5AF213B3CD81}"/>
              </a:ext>
            </a:extLst>
          </p:cNvPr>
          <p:cNvSpPr txBox="1"/>
          <p:nvPr/>
        </p:nvSpPr>
        <p:spPr>
          <a:xfrm>
            <a:off x="8796038" y="5710129"/>
            <a:ext cx="31852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Dr. Vinita Kumari</a:t>
            </a:r>
          </a:p>
          <a:p>
            <a:r>
              <a:rPr lang="en-US" sz="2000" b="1" dirty="0"/>
              <a:t>Dept. of  Computer Science</a:t>
            </a:r>
          </a:p>
          <a:p>
            <a:r>
              <a:rPr lang="en-US" sz="2000" b="1" dirty="0"/>
              <a:t>Jamia Hamdard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01726814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25E1AC-8D4F-4E3B-9C17-7C34D0FD03B3}"/>
              </a:ext>
            </a:extLst>
          </p:cNvPr>
          <p:cNvSpPr txBox="1"/>
          <p:nvPr/>
        </p:nvSpPr>
        <p:spPr>
          <a:xfrm>
            <a:off x="1802295" y="72046"/>
            <a:ext cx="10614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Steps Involved </a:t>
            </a:r>
            <a:endParaRPr lang="en-IN" sz="3200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226BA03D-90CD-4C7D-9F6B-21C36BAF4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407634"/>
              </p:ext>
            </p:extLst>
          </p:nvPr>
        </p:nvGraphicFramePr>
        <p:xfrm>
          <a:off x="1908314" y="980660"/>
          <a:ext cx="10098156" cy="5512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697637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C7BF0C-9A01-4D5F-A933-64802C596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901" y="1576805"/>
            <a:ext cx="4990682" cy="3987479"/>
          </a:xfrm>
        </p:spPr>
        <p:txBody>
          <a:bodyPr/>
          <a:lstStyle/>
          <a:p>
            <a:r>
              <a:rPr lang="en-US" sz="2400" dirty="0"/>
              <a:t>Boxplots and Histograms</a:t>
            </a:r>
          </a:p>
          <a:p>
            <a:r>
              <a:rPr lang="en-US" sz="2400" dirty="0"/>
              <a:t>It is done prior to pre-processing.</a:t>
            </a:r>
          </a:p>
          <a:p>
            <a:r>
              <a:rPr lang="en-US" sz="2400" dirty="0"/>
              <a:t>Gives the knowledge about the data distribution.</a:t>
            </a:r>
          </a:p>
          <a:p>
            <a:r>
              <a:rPr lang="en-US" sz="2400" dirty="0"/>
              <a:t>The uniformity or skewness of the data distribution is determined.</a:t>
            </a:r>
          </a:p>
          <a:p>
            <a:r>
              <a:rPr lang="en-US" sz="2400" dirty="0"/>
              <a:t>Presence or absence of outliers is determined.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4BB333A-B305-4FA4-A012-3B7B218728F0}"/>
              </a:ext>
            </a:extLst>
          </p:cNvPr>
          <p:cNvSpPr/>
          <p:nvPr/>
        </p:nvSpPr>
        <p:spPr>
          <a:xfrm>
            <a:off x="761643" y="104517"/>
            <a:ext cx="56056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 Visualization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39C154E-A87B-4BF4-9969-72A5485EBE7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67313" y="343400"/>
            <a:ext cx="5930705" cy="54953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7E301B7-0624-40FB-B381-843B0F0AC2B4}"/>
              </a:ext>
            </a:extLst>
          </p:cNvPr>
          <p:cNvSpPr/>
          <p:nvPr/>
        </p:nvSpPr>
        <p:spPr>
          <a:xfrm>
            <a:off x="6096000" y="5987611"/>
            <a:ext cx="572906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Figure2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typical Boxplot distribution showing its features.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937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039EFF3-3D7A-4F88-868E-55B7C3A2EB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26" y="284307"/>
            <a:ext cx="8513474" cy="6289386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32C821A-FC4E-42DD-B0F3-A28EEF359256}"/>
              </a:ext>
            </a:extLst>
          </p:cNvPr>
          <p:cNvSpPr/>
          <p:nvPr/>
        </p:nvSpPr>
        <p:spPr>
          <a:xfrm>
            <a:off x="9499600" y="0"/>
            <a:ext cx="200623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ea typeface="Calibri" panose="020F0502020204030204" pitchFamily="34" charset="0"/>
              </a:rPr>
              <a:t>Figure3: 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Boxplot distribution of the 11numerical variables of the dataset</a:t>
            </a:r>
            <a:r>
              <a:rPr lang="en-IN" sz="2200" b="1" dirty="0">
                <a:latin typeface="Times New Roman" panose="02020603050405020304" pitchFamily="18" charset="0"/>
                <a:ea typeface="Calibri" panose="020F0502020204030204" pitchFamily="34" charset="0"/>
              </a:rPr>
              <a:t>(A)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X, </a:t>
            </a:r>
            <a:r>
              <a:rPr lang="en-IN" sz="2200" b="1" dirty="0">
                <a:latin typeface="Times New Roman" panose="02020603050405020304" pitchFamily="18" charset="0"/>
                <a:ea typeface="Calibri" panose="020F0502020204030204" pitchFamily="34" charset="0"/>
              </a:rPr>
              <a:t>(B)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Y, </a:t>
            </a:r>
            <a:r>
              <a:rPr lang="en-IN" sz="2200" b="1" dirty="0">
                <a:latin typeface="Times New Roman" panose="02020603050405020304" pitchFamily="18" charset="0"/>
                <a:ea typeface="Calibri" panose="020F0502020204030204" pitchFamily="34" charset="0"/>
              </a:rPr>
              <a:t>(C)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Area, </a:t>
            </a:r>
            <a:r>
              <a:rPr lang="en-IN" sz="2200" b="1" dirty="0">
                <a:latin typeface="Times New Roman" panose="02020603050405020304" pitchFamily="18" charset="0"/>
                <a:ea typeface="Calibri" panose="020F0502020204030204" pitchFamily="34" charset="0"/>
              </a:rPr>
              <a:t>(D)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FFMC, </a:t>
            </a:r>
            <a:r>
              <a:rPr lang="en-IN" sz="2200" b="1" dirty="0">
                <a:latin typeface="Times New Roman" panose="02020603050405020304" pitchFamily="18" charset="0"/>
                <a:ea typeface="Calibri" panose="020F0502020204030204" pitchFamily="34" charset="0"/>
              </a:rPr>
              <a:t>(E)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ISI, </a:t>
            </a:r>
            <a:r>
              <a:rPr lang="en-IN" sz="2200" b="1" dirty="0">
                <a:latin typeface="Times New Roman" panose="02020603050405020304" pitchFamily="18" charset="0"/>
                <a:ea typeface="Calibri" panose="020F0502020204030204" pitchFamily="34" charset="0"/>
              </a:rPr>
              <a:t>(F)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DC, </a:t>
            </a:r>
            <a:r>
              <a:rPr lang="en-IN" sz="2200" b="1" dirty="0">
                <a:latin typeface="Times New Roman" panose="02020603050405020304" pitchFamily="18" charset="0"/>
                <a:ea typeface="Calibri" panose="020F0502020204030204" pitchFamily="34" charset="0"/>
              </a:rPr>
              <a:t>(G)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DMC, </a:t>
            </a:r>
            <a:r>
              <a:rPr lang="en-IN" sz="2200" b="1" dirty="0">
                <a:latin typeface="Times New Roman" panose="02020603050405020304" pitchFamily="18" charset="0"/>
                <a:ea typeface="Calibri" panose="020F0502020204030204" pitchFamily="34" charset="0"/>
              </a:rPr>
              <a:t>(H)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Temperature, </a:t>
            </a:r>
            <a:r>
              <a:rPr lang="en-IN" sz="2200" b="1" dirty="0">
                <a:latin typeface="Times New Roman" panose="02020603050405020304" pitchFamily="18" charset="0"/>
                <a:ea typeface="Calibri" panose="020F0502020204030204" pitchFamily="34" charset="0"/>
              </a:rPr>
              <a:t>(I)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Relative Humidity, </a:t>
            </a:r>
            <a:r>
              <a:rPr lang="en-IN" sz="2200" b="1" dirty="0">
                <a:latin typeface="Times New Roman" panose="02020603050405020304" pitchFamily="18" charset="0"/>
                <a:ea typeface="Calibri" panose="020F0502020204030204" pitchFamily="34" charset="0"/>
              </a:rPr>
              <a:t>(J)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Wind and, </a:t>
            </a:r>
            <a:r>
              <a:rPr lang="en-IN" sz="2200" b="1" dirty="0">
                <a:latin typeface="Times New Roman" panose="02020603050405020304" pitchFamily="18" charset="0"/>
                <a:ea typeface="Calibri" panose="020F0502020204030204" pitchFamily="34" charset="0"/>
              </a:rPr>
              <a:t>(K)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Rain</a:t>
            </a: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0179705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0F03A9-9E76-4FD1-8737-55F7E3D9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696" y="936487"/>
            <a:ext cx="10377973" cy="5245747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endParaRPr lang="en-IN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data in many cases is incomplete, inconsistent, or lack certain behaviours or trends, is likely to contain many errors. It prepares the raw data for further processing.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the following:</a:t>
            </a:r>
            <a:endParaRPr lang="en-IN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and Replacing Missing Values: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missing values affects the conclusions derived from the data. </a:t>
            </a:r>
          </a:p>
          <a:p>
            <a:pPr marL="0" indent="0" algn="just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checked missing values using any(NA) function and, there were no missing values in our data.</a:t>
            </a:r>
          </a:p>
          <a:p>
            <a:pPr marL="0" indent="0" algn="just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 Clustering :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of data is done to deduce the correlation between the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varous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30BD373-2269-42DC-938F-12968C4727F3}"/>
              </a:ext>
            </a:extLst>
          </p:cNvPr>
          <p:cNvSpPr/>
          <p:nvPr/>
        </p:nvSpPr>
        <p:spPr>
          <a:xfrm>
            <a:off x="2990021" y="291453"/>
            <a:ext cx="6211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 Pre-processing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D4170A4-AE88-4768-8312-42F376424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545"/>
          <a:stretch/>
        </p:blipFill>
        <p:spPr>
          <a:xfrm>
            <a:off x="5103129" y="4267199"/>
            <a:ext cx="1409553" cy="8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981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13EA4F-0EA7-41DE-9055-3B273451E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1008" y="516835"/>
            <a:ext cx="4207428" cy="442622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used for clustering: K means Model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understand the relationship(+ve or –ve) of the attributes with the target attribute which is Area.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 Shows Correlation Plots of Various Attributes.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6D2D47-75D3-457C-BAC0-9F4FDFC55E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7566" r="10758"/>
          <a:stretch/>
        </p:blipFill>
        <p:spPr>
          <a:xfrm>
            <a:off x="5857170" y="967408"/>
            <a:ext cx="5950517" cy="4723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F6F7C-7AFE-44E3-B81C-3AB061E100AE}"/>
              </a:ext>
            </a:extLst>
          </p:cNvPr>
          <p:cNvSpPr txBox="1"/>
          <p:nvPr/>
        </p:nvSpPr>
        <p:spPr>
          <a:xfrm>
            <a:off x="4583448" y="5690536"/>
            <a:ext cx="680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Correlation among the attributes, shown by Corrplot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2780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B100B8-E16C-48AC-A641-2B4F260ED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4158" y="331305"/>
            <a:ext cx="2915478" cy="679836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Logarithmic Transformation: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 area is positively skewed and FFMC is negatively skewed as observed in their distribution in its histogram and boxplot visualization.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requires logarithmic transformation.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og150 (Area) is taken and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og10(FFMC) is done.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98B3CDC-4928-4879-91C4-C66A3F49B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3"/>
          <a:stretch/>
        </p:blipFill>
        <p:spPr>
          <a:xfrm>
            <a:off x="0" y="744737"/>
            <a:ext cx="8574157" cy="2889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57448C-383D-4849-AAA6-9EAAB9CA0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7" b="45550"/>
          <a:stretch/>
        </p:blipFill>
        <p:spPr>
          <a:xfrm>
            <a:off x="-38576" y="3634491"/>
            <a:ext cx="8574157" cy="280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19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E8EBC5-1D62-4D98-A41E-409D39969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797" y="649356"/>
            <a:ext cx="9395725" cy="5910469"/>
          </a:xfrm>
        </p:spPr>
        <p:txBody>
          <a:bodyPr numCol="1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Selection: </a:t>
            </a:r>
            <a:r>
              <a:rPr lang="en-US" dirty="0"/>
              <a:t>The attributes Log10 (FFMC), Log150(Area).100,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DMC, DC, ISI, X, Temperature and Seasons are taken.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Selection: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Area, the values between 0 and 800 are taken.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FFMC, the values greater than equal to 80 are taken.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ISI, the values between 0 and 50 are taken.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rain attribute values less than 1 are taken.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DC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lastly for attributes wind and seasons the values less than 9 and values greater than 1 are taken respectively.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Mutation: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predictive model we have mutated the data by adding seasons. Log FFMC and Log150 Area . 100, attributes are mutated in the dataset.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54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A0EDE0F-A56C-4685-A713-9595AA4B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001" y="479393"/>
            <a:ext cx="40576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Processing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518" y="1844837"/>
            <a:ext cx="8494963" cy="358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93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857876" y="1351508"/>
            <a:ext cx="63341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work we have used machine learning to build a model for prediction of forest fire.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value(value to be predicted): Burned area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used: R studio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language-R programming.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 - Support vector machine(SVM) and k-nearest neighbors(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5" y="1702804"/>
            <a:ext cx="5367710" cy="30944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E3E87C3-9865-4CF2-9F1E-7EDBAB7F6B7D}"/>
              </a:ext>
            </a:extLst>
          </p:cNvPr>
          <p:cNvSpPr/>
          <p:nvPr/>
        </p:nvSpPr>
        <p:spPr>
          <a:xfrm>
            <a:off x="1488183" y="179486"/>
            <a:ext cx="5505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70406994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7A1AEAD-175D-4210-BFEB-69AD945AD9AB}"/>
              </a:ext>
            </a:extLst>
          </p:cNvPr>
          <p:cNvSpPr/>
          <p:nvPr/>
        </p:nvSpPr>
        <p:spPr>
          <a:xfrm>
            <a:off x="-546021" y="152092"/>
            <a:ext cx="6295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   </a:t>
            </a:r>
            <a:r>
              <a:rPr lang="en-US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Model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4340" y="1531620"/>
            <a:ext cx="682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83C456F-DB65-497B-8451-B9184F2B2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546" y="258110"/>
            <a:ext cx="6277194" cy="5983006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6089650"/>
            <a:ext cx="3554412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5F1CBA39-EC67-41D6-AEC2-67FC27F78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835367"/>
              </p:ext>
            </p:extLst>
          </p:nvPr>
        </p:nvGraphicFramePr>
        <p:xfrm>
          <a:off x="1149211" y="2952823"/>
          <a:ext cx="6453395" cy="2752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0951">
                  <a:extLst>
                    <a:ext uri="{9D8B030D-6E8A-4147-A177-3AD203B41FA5}">
                      <a16:colId xmlns:a16="http://schemas.microsoft.com/office/drawing/2014/main" xmlns="" val="2844055849"/>
                    </a:ext>
                  </a:extLst>
                </a:gridCol>
                <a:gridCol w="2186458">
                  <a:extLst>
                    <a:ext uri="{9D8B030D-6E8A-4147-A177-3AD203B41FA5}">
                      <a16:colId xmlns:a16="http://schemas.microsoft.com/office/drawing/2014/main" xmlns="" val="2774648834"/>
                    </a:ext>
                  </a:extLst>
                </a:gridCol>
                <a:gridCol w="3285986">
                  <a:extLst>
                    <a:ext uri="{9D8B030D-6E8A-4147-A177-3AD203B41FA5}">
                      <a16:colId xmlns:a16="http://schemas.microsoft.com/office/drawing/2014/main" xmlns="" val="406088186"/>
                    </a:ext>
                  </a:extLst>
                </a:gridCol>
              </a:tblGrid>
              <a:tr h="860918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S.No</a:t>
                      </a:r>
                      <a:r>
                        <a:rPr lang="en-US" sz="2800" dirty="0">
                          <a:effectLst/>
                        </a:rPr>
                        <a:t>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Model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Fitting Parameter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78470703"/>
                  </a:ext>
                </a:extLst>
              </a:tr>
              <a:tr h="790988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SVM radial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Gamma=1.316872e-06 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86168593"/>
                  </a:ext>
                </a:extLst>
              </a:tr>
              <a:tr h="790988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B0502040204020203" pitchFamily="18" charset="0"/>
                        </a:rPr>
                        <a:t>2.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kNN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K= 23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21868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638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6C2BC1E7-DD88-4EB2-A3FA-1796CEADC6E7}"/>
              </a:ext>
            </a:extLst>
          </p:cNvPr>
          <p:cNvSpPr txBox="1">
            <a:spLocks/>
          </p:cNvSpPr>
          <p:nvPr/>
        </p:nvSpPr>
        <p:spPr>
          <a:xfrm>
            <a:off x="1471057" y="1866899"/>
            <a:ext cx="10018713" cy="312420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Machine learning</a:t>
            </a:r>
            <a:r>
              <a:rPr lang="en-US" dirty="0"/>
              <a:t> is a field of computer science that uses statistical techniques to give computer systems the ability to "learn" with data, without being explicitly programmed.</a:t>
            </a:r>
          </a:p>
          <a:p>
            <a:pPr algn="just"/>
            <a:r>
              <a:rPr lang="en-US" dirty="0"/>
              <a:t>It is also used to devise complex models and algorithms that lend themselves to prediction; in commercial use, this is known as predictive analytics.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BAAB9C1-B6D6-4EE8-8632-C25BBEEF71A6}"/>
              </a:ext>
            </a:extLst>
          </p:cNvPr>
          <p:cNvSpPr/>
          <p:nvPr/>
        </p:nvSpPr>
        <p:spPr>
          <a:xfrm>
            <a:off x="3462757" y="449422"/>
            <a:ext cx="5505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9289005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1576" y="377457"/>
            <a:ext cx="1124612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       </a:t>
            </a: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parameter is k which is the number of most similar instances.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are predicted by  taking mean  of most similar instances (k).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our trained and tested data k is 21 at which Root mean square error (RMSE ) is 0.323.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7410" y="6012180"/>
            <a:ext cx="742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depicts  k-NN result for k values for statistical parameters RMSE, R-SQUARED and MAE.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090" y="2477424"/>
            <a:ext cx="6804660" cy="35347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832D31-D21D-4D65-9AEF-D0F1AF07A3EC}"/>
              </a:ext>
            </a:extLst>
          </p:cNvPr>
          <p:cNvSpPr/>
          <p:nvPr/>
        </p:nvSpPr>
        <p:spPr>
          <a:xfrm>
            <a:off x="990624" y="-93716"/>
            <a:ext cx="100735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K-NEAREST NEIGHBOR MODEL</a:t>
            </a:r>
            <a:endParaRPr lang="en-IN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3522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19" y="1080688"/>
            <a:ext cx="9194357" cy="559269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4B1A9A6-0212-4A4A-9904-D7AAB5171CB8}"/>
              </a:ext>
            </a:extLst>
          </p:cNvPr>
          <p:cNvSpPr/>
          <p:nvPr/>
        </p:nvSpPr>
        <p:spPr>
          <a:xfrm>
            <a:off x="4331610" y="157358"/>
            <a:ext cx="3873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K-NN Model</a:t>
            </a:r>
          </a:p>
        </p:txBody>
      </p:sp>
    </p:spTree>
    <p:extLst>
      <p:ext uri="{BB962C8B-B14F-4D97-AF65-F5344CB8AC3E}">
        <p14:creationId xmlns:p14="http://schemas.microsoft.com/office/powerpoint/2010/main" val="2652548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496F5BB-95B5-46CE-9099-E214A4F014EC}"/>
              </a:ext>
            </a:extLst>
          </p:cNvPr>
          <p:cNvSpPr/>
          <p:nvPr/>
        </p:nvSpPr>
        <p:spPr>
          <a:xfrm>
            <a:off x="4131833" y="-120422"/>
            <a:ext cx="3610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SVM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/>
              <p:cNvGraphicFramePr/>
              <p:nvPr>
                <p:extLst>
                  <p:ext uri="{D42A27DB-BD31-4B8C-83A1-F6EECF244321}">
                    <p14:modId xmlns:p14="http://schemas.microsoft.com/office/powerpoint/2010/main" val="2103474527"/>
                  </p:ext>
                </p:extLst>
              </p:nvPr>
            </p:nvGraphicFramePr>
            <p:xfrm>
              <a:off x="131025" y="802908"/>
              <a:ext cx="6947550" cy="586293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Diagram 6"/>
              <p:cNvGraphicFramePr/>
              <p:nvPr>
                <p:extLst>
                  <p:ext uri="{D42A27DB-BD31-4B8C-83A1-F6EECF244321}">
                    <p14:modId xmlns:p14="http://schemas.microsoft.com/office/powerpoint/2010/main" val="2103474527"/>
                  </p:ext>
                </p:extLst>
              </p:nvPr>
            </p:nvGraphicFramePr>
            <p:xfrm>
              <a:off x="131025" y="802908"/>
              <a:ext cx="6947550" cy="586293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430" y="1472791"/>
            <a:ext cx="4048545" cy="42764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92440" y="6126480"/>
            <a:ext cx="3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depicts SVM working principle.</a:t>
            </a:r>
          </a:p>
        </p:txBody>
      </p:sp>
    </p:spTree>
    <p:extLst>
      <p:ext uri="{BB962C8B-B14F-4D97-AF65-F5344CB8AC3E}">
        <p14:creationId xmlns:p14="http://schemas.microsoft.com/office/powerpoint/2010/main" val="142506718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B23646D-B66E-4426-979D-8A056B33E15A}"/>
              </a:ext>
            </a:extLst>
          </p:cNvPr>
          <p:cNvSpPr/>
          <p:nvPr/>
        </p:nvSpPr>
        <p:spPr>
          <a:xfrm>
            <a:off x="125730" y="0"/>
            <a:ext cx="1141857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Prediction and Accuracy 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Graph of SVM and </a:t>
            </a:r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Knn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1A5C2D4-4E8A-48EA-A41C-486C4E1203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534" y="2160270"/>
            <a:ext cx="5731511" cy="371475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F4936F17-F9DD-4AD0-A289-5FECA5745F6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8" y="2160270"/>
            <a:ext cx="5840912" cy="37604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5790" y="6092190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 plot of SVM model.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60820" y="5966460"/>
            <a:ext cx="523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 plot of </a:t>
            </a:r>
            <a:r>
              <a:rPr lang="en-US" b="1" dirty="0" err="1"/>
              <a:t>knn</a:t>
            </a:r>
            <a:r>
              <a:rPr lang="en-US" b="1" dirty="0"/>
              <a:t> model.</a:t>
            </a:r>
          </a:p>
        </p:txBody>
      </p:sp>
    </p:spTree>
    <p:extLst>
      <p:ext uri="{BB962C8B-B14F-4D97-AF65-F5344CB8AC3E}">
        <p14:creationId xmlns:p14="http://schemas.microsoft.com/office/powerpoint/2010/main" val="145519715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323853"/>
              </p:ext>
            </p:extLst>
          </p:nvPr>
        </p:nvGraphicFramePr>
        <p:xfrm>
          <a:off x="777240" y="2651760"/>
          <a:ext cx="693801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153604" y="1289090"/>
            <a:ext cx="7715250" cy="1005840"/>
          </a:xfrm>
          <a:prstGeom prst="wedgeRectCallout">
            <a:avLst>
              <a:gd name="adj1" fmla="val -21285"/>
              <a:gd name="adj2" fmla="val 9204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PARAMETERS USED FOR COMPARING EFFICIENCY AND ACCURACY OF MODELS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34" y="1417320"/>
            <a:ext cx="4254566" cy="35890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13F0C8-F5C1-46A9-B6E6-6DE6416FAE7D}"/>
              </a:ext>
            </a:extLst>
          </p:cNvPr>
          <p:cNvSpPr/>
          <p:nvPr/>
        </p:nvSpPr>
        <p:spPr>
          <a:xfrm>
            <a:off x="2610159" y="187345"/>
            <a:ext cx="5760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3057218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97C1AAE-6D8C-4D34-88D5-93C65ABFFF3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" t="3465" r="1120" b="2701"/>
          <a:stretch/>
        </p:blipFill>
        <p:spPr bwMode="auto">
          <a:xfrm>
            <a:off x="1842051" y="1022721"/>
            <a:ext cx="8905461" cy="54731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4540ABA-8077-41BD-9885-23F81A444C17}"/>
              </a:ext>
            </a:extLst>
          </p:cNvPr>
          <p:cNvSpPr/>
          <p:nvPr/>
        </p:nvSpPr>
        <p:spPr>
          <a:xfrm>
            <a:off x="3215948" y="99391"/>
            <a:ext cx="5760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395765250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157325-AF97-4A6F-8FE2-5EFE9F0FA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2083903"/>
            <a:ext cx="10018713" cy="3124201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which has high efficiency and accuracy is best fitted model for trained and tested data.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Fitted model for prediction of burned area is SVM.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Error(MAE) is used as a  final selecting parameter for best fitted model.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MAE value of SVM model is 0.24.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6C18E6-2111-4AAE-B2E0-3408DB32D9E2}"/>
              </a:ext>
            </a:extLst>
          </p:cNvPr>
          <p:cNvSpPr/>
          <p:nvPr/>
        </p:nvSpPr>
        <p:spPr>
          <a:xfrm>
            <a:off x="2467478" y="605135"/>
            <a:ext cx="70450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Result And Conclusions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264573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38518657"/>
              </p:ext>
            </p:extLst>
          </p:nvPr>
        </p:nvGraphicFramePr>
        <p:xfrm>
          <a:off x="2091690" y="1450763"/>
          <a:ext cx="8025130" cy="5098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7AD6286-56DC-4C4D-9843-F5D23EB6E464}"/>
              </a:ext>
            </a:extLst>
          </p:cNvPr>
          <p:cNvSpPr/>
          <p:nvPr/>
        </p:nvSpPr>
        <p:spPr>
          <a:xfrm>
            <a:off x="3806525" y="308610"/>
            <a:ext cx="3776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Importance </a:t>
            </a:r>
          </a:p>
        </p:txBody>
      </p:sp>
    </p:spTree>
    <p:extLst>
      <p:ext uri="{BB962C8B-B14F-4D97-AF65-F5344CB8AC3E}">
        <p14:creationId xmlns:p14="http://schemas.microsoft.com/office/powerpoint/2010/main" val="359566345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F2CC34-F08E-4D06-97D2-373861EB6D0C}"/>
              </a:ext>
            </a:extLst>
          </p:cNvPr>
          <p:cNvSpPr/>
          <p:nvPr/>
        </p:nvSpPr>
        <p:spPr>
          <a:xfrm>
            <a:off x="3684104" y="2503508"/>
            <a:ext cx="612883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481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E9138940-8325-4AF2-9091-C789D0634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rot="10800000" flipV="1">
            <a:off x="2955237" y="69573"/>
            <a:ext cx="9236763" cy="678842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94E6411-70E9-476C-B3B5-E539E81A4842}"/>
              </a:ext>
            </a:extLst>
          </p:cNvPr>
          <p:cNvSpPr/>
          <p:nvPr/>
        </p:nvSpPr>
        <p:spPr>
          <a:xfrm>
            <a:off x="2955237" y="5865098"/>
            <a:ext cx="3722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Forest Fires</a:t>
            </a:r>
          </a:p>
        </p:txBody>
      </p:sp>
    </p:spTree>
    <p:extLst>
      <p:ext uri="{BB962C8B-B14F-4D97-AF65-F5344CB8AC3E}">
        <p14:creationId xmlns:p14="http://schemas.microsoft.com/office/powerpoint/2010/main" val="9601213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CA044C4-F8DE-4D22-9B67-5422E8D40A32}"/>
              </a:ext>
            </a:extLst>
          </p:cNvPr>
          <p:cNvSpPr txBox="1"/>
          <p:nvPr/>
        </p:nvSpPr>
        <p:spPr>
          <a:xfrm>
            <a:off x="1099930" y="1775789"/>
            <a:ext cx="5208105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fires are one of the major environmental issues.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include: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Destruction of biodiversity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economy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Disturbance in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Lives in danger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4E8B32-5167-465D-B3FA-65AB65FF8683}"/>
              </a:ext>
            </a:extLst>
          </p:cNvPr>
          <p:cNvSpPr/>
          <p:nvPr/>
        </p:nvSpPr>
        <p:spPr>
          <a:xfrm>
            <a:off x="540184" y="300189"/>
            <a:ext cx="60038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FOREST FIRES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096561D-B2F2-4246-9013-070C2B5FB5D8}"/>
              </a:ext>
            </a:extLst>
          </p:cNvPr>
          <p:cNvSpPr/>
          <p:nvPr/>
        </p:nvSpPr>
        <p:spPr>
          <a:xfrm>
            <a:off x="6308035" y="2282839"/>
            <a:ext cx="53143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affecting fire breakout: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Weather: Temperature, wind Speed and direction, Rain, Relative humidity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Topography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orest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Complex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vegetation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C47325-F3F4-44FA-A66F-C794D7E6A644}"/>
              </a:ext>
            </a:extLst>
          </p:cNvPr>
          <p:cNvSpPr/>
          <p:nvPr/>
        </p:nvSpPr>
        <p:spPr>
          <a:xfrm>
            <a:off x="6867781" y="346356"/>
            <a:ext cx="406335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FACTORS AFFECTING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943C6E9-27C8-43F3-B17C-90651E0E90F8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002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AD138BD-5AC3-458A-83CB-1647E0A4B81B}"/>
              </a:ext>
            </a:extLst>
          </p:cNvPr>
          <p:cNvSpPr txBox="1"/>
          <p:nvPr/>
        </p:nvSpPr>
        <p:spPr>
          <a:xfrm>
            <a:off x="1417983" y="1696277"/>
            <a:ext cx="1064149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Recently the Occurrence of Forest Fires has become more frequent.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There are the following reasons behind this: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/>
              <a:t>Rise in Global Temperature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/>
              <a:t>Decrease in Precipitation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/>
              <a:t>Human Activities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B7D8DF4-4699-4AC1-AFDB-72CC11C649D5}"/>
              </a:ext>
            </a:extLst>
          </p:cNvPr>
          <p:cNvSpPr/>
          <p:nvPr/>
        </p:nvSpPr>
        <p:spPr>
          <a:xfrm>
            <a:off x="2359201" y="290396"/>
            <a:ext cx="6545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Increasing Forest Fires</a:t>
            </a:r>
          </a:p>
        </p:txBody>
      </p:sp>
    </p:spTree>
    <p:extLst>
      <p:ext uri="{BB962C8B-B14F-4D97-AF65-F5344CB8AC3E}">
        <p14:creationId xmlns:p14="http://schemas.microsoft.com/office/powerpoint/2010/main" val="6344653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DAFC655-FA10-43AA-B49A-3AC9B003B80B}"/>
              </a:ext>
            </a:extLst>
          </p:cNvPr>
          <p:cNvSpPr txBox="1"/>
          <p:nvPr/>
        </p:nvSpPr>
        <p:spPr>
          <a:xfrm>
            <a:off x="980660" y="878979"/>
            <a:ext cx="412142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In our study we are using the forest fire data of Montesinho Natural park(Portugal), collected from January 2000 to December 2003.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This park has a high diversity of flora and fauna.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 This data set was taken from the UCI Machine learning repository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The dataset has 517 instances and13 attributes.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The dataset includes 5 main types of Attributes.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8A70A2F-56D9-4E43-9C17-A54372CC9F6E}"/>
              </a:ext>
            </a:extLst>
          </p:cNvPr>
          <p:cNvSpPr/>
          <p:nvPr/>
        </p:nvSpPr>
        <p:spPr>
          <a:xfrm>
            <a:off x="4106684" y="184158"/>
            <a:ext cx="3634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Our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1DD232-9524-45B1-AE21-C0BE795C5B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34400" y="1307202"/>
            <a:ext cx="6705808" cy="42435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14D3FFF-78AD-417C-A5AC-7E885848C038}"/>
              </a:ext>
            </a:extLst>
          </p:cNvPr>
          <p:cNvSpPr txBox="1"/>
          <p:nvPr/>
        </p:nvSpPr>
        <p:spPr>
          <a:xfrm>
            <a:off x="6096000" y="5950226"/>
            <a:ext cx="5716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Figure1: Map of Montesinho Natural Park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68478501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357D8C2E-30A4-40D1-ADAB-49ADA9165CC5}"/>
              </a:ext>
            </a:extLst>
          </p:cNvPr>
          <p:cNvSpPr/>
          <p:nvPr/>
        </p:nvSpPr>
        <p:spPr>
          <a:xfrm>
            <a:off x="2319130" y="172278"/>
            <a:ext cx="7301948" cy="1046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ATTRIBUTES</a:t>
            </a:r>
            <a:endParaRPr lang="en-IN" sz="4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9198F6F5-95EA-46BD-B6EE-2BEEE23F1D8B}"/>
              </a:ext>
            </a:extLst>
          </p:cNvPr>
          <p:cNvSpPr/>
          <p:nvPr/>
        </p:nvSpPr>
        <p:spPr>
          <a:xfrm>
            <a:off x="212036" y="2897953"/>
            <a:ext cx="2107087" cy="1448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SPATIAL</a:t>
            </a:r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AA63511-1C27-422D-B936-03F3391224DB}"/>
              </a:ext>
            </a:extLst>
          </p:cNvPr>
          <p:cNvSpPr/>
          <p:nvPr/>
        </p:nvSpPr>
        <p:spPr>
          <a:xfrm>
            <a:off x="2520369" y="2897952"/>
            <a:ext cx="2318118" cy="1448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/>
              <a:t>TEMPORAL</a:t>
            </a:r>
            <a:endParaRPr lang="en-IN" sz="23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FEDCCF1F-339E-4C35-A20B-CA974690C98E}"/>
              </a:ext>
            </a:extLst>
          </p:cNvPr>
          <p:cNvSpPr/>
          <p:nvPr/>
        </p:nvSpPr>
        <p:spPr>
          <a:xfrm>
            <a:off x="4917905" y="2897952"/>
            <a:ext cx="2159274" cy="1448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FWI</a:t>
            </a:r>
            <a:endParaRPr lang="en-IN" sz="2400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03237F2A-6A4F-4795-9920-5699BF731647}"/>
              </a:ext>
            </a:extLst>
          </p:cNvPr>
          <p:cNvSpPr/>
          <p:nvPr/>
        </p:nvSpPr>
        <p:spPr>
          <a:xfrm>
            <a:off x="7156593" y="2897953"/>
            <a:ext cx="2318103" cy="144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METEORO-LOGICAL</a:t>
            </a:r>
            <a:endParaRPr lang="en-IN" sz="2000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8C79C7E-7EC1-40DE-AB19-FA9F06EDC83D}"/>
              </a:ext>
            </a:extLst>
          </p:cNvPr>
          <p:cNvSpPr/>
          <p:nvPr/>
        </p:nvSpPr>
        <p:spPr>
          <a:xfrm>
            <a:off x="9474696" y="2897953"/>
            <a:ext cx="2318097" cy="144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Target Attribute</a:t>
            </a:r>
            <a:endParaRPr lang="en-IN" sz="2800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14B8A3D-EABA-4155-87E9-C5B5579B5A18}"/>
              </a:ext>
            </a:extLst>
          </p:cNvPr>
          <p:cNvCxnSpPr>
            <a:cxnSpLocks/>
          </p:cNvCxnSpPr>
          <p:nvPr/>
        </p:nvCxnSpPr>
        <p:spPr>
          <a:xfrm>
            <a:off x="1311965" y="1563757"/>
            <a:ext cx="89849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983E47A-97A4-4720-9B63-32C4034B83C7}"/>
              </a:ext>
            </a:extLst>
          </p:cNvPr>
          <p:cNvCxnSpPr/>
          <p:nvPr/>
        </p:nvCxnSpPr>
        <p:spPr>
          <a:xfrm>
            <a:off x="1245704" y="1563757"/>
            <a:ext cx="0" cy="1166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F92DB14-3994-4936-A5F7-AD4FA4D56692}"/>
              </a:ext>
            </a:extLst>
          </p:cNvPr>
          <p:cNvCxnSpPr/>
          <p:nvPr/>
        </p:nvCxnSpPr>
        <p:spPr>
          <a:xfrm>
            <a:off x="3604591" y="1563757"/>
            <a:ext cx="0" cy="1166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AD76C542-02A6-4457-AAA6-E65E7587DADE}"/>
              </a:ext>
            </a:extLst>
          </p:cNvPr>
          <p:cNvCxnSpPr/>
          <p:nvPr/>
        </p:nvCxnSpPr>
        <p:spPr>
          <a:xfrm>
            <a:off x="5724939" y="1563757"/>
            <a:ext cx="0" cy="1166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9A6321BC-1E84-4ED2-842F-9F0233AB81D3}"/>
              </a:ext>
            </a:extLst>
          </p:cNvPr>
          <p:cNvCxnSpPr/>
          <p:nvPr/>
        </p:nvCxnSpPr>
        <p:spPr>
          <a:xfrm>
            <a:off x="8070574" y="1563757"/>
            <a:ext cx="0" cy="1166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0A47EB33-604E-47E9-B33C-6F69BC91ECD2}"/>
              </a:ext>
            </a:extLst>
          </p:cNvPr>
          <p:cNvCxnSpPr/>
          <p:nvPr/>
        </p:nvCxnSpPr>
        <p:spPr>
          <a:xfrm>
            <a:off x="10296939" y="1563757"/>
            <a:ext cx="0" cy="1166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F6D039DB-61F9-4483-9D29-FC7859AA6668}"/>
              </a:ext>
            </a:extLst>
          </p:cNvPr>
          <p:cNvCxnSpPr/>
          <p:nvPr/>
        </p:nvCxnSpPr>
        <p:spPr>
          <a:xfrm>
            <a:off x="5724939" y="1219200"/>
            <a:ext cx="0" cy="34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DE07E95-8024-4852-868D-0CFFA7BCB36E}"/>
              </a:ext>
            </a:extLst>
          </p:cNvPr>
          <p:cNvSpPr txBox="1"/>
          <p:nvPr/>
        </p:nvSpPr>
        <p:spPr>
          <a:xfrm>
            <a:off x="755374" y="4831066"/>
            <a:ext cx="1563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0892196-7EC0-4737-BE1D-62C1316F1FB4}"/>
              </a:ext>
            </a:extLst>
          </p:cNvPr>
          <p:cNvSpPr txBox="1"/>
          <p:nvPr/>
        </p:nvSpPr>
        <p:spPr>
          <a:xfrm>
            <a:off x="2896323" y="4804562"/>
            <a:ext cx="1669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Day</a:t>
            </a:r>
            <a:endParaRPr lang="en-IN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852FA50-21AC-4602-81D8-4FAD0F82D9E4}"/>
              </a:ext>
            </a:extLst>
          </p:cNvPr>
          <p:cNvSpPr txBox="1"/>
          <p:nvPr/>
        </p:nvSpPr>
        <p:spPr>
          <a:xfrm>
            <a:off x="5003418" y="4758827"/>
            <a:ext cx="19333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FFMC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DMC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ISI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BEB42E2-DBA4-4F6D-8313-6FA53D5A790F}"/>
              </a:ext>
            </a:extLst>
          </p:cNvPr>
          <p:cNvSpPr txBox="1"/>
          <p:nvPr/>
        </p:nvSpPr>
        <p:spPr>
          <a:xfrm>
            <a:off x="7354960" y="4810540"/>
            <a:ext cx="24383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Temperature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</a:t>
            </a:r>
            <a:r>
              <a:rPr lang="en-IN" sz="2800" dirty="0"/>
              <a:t>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</a:t>
            </a:r>
            <a:r>
              <a:rPr lang="en-IN" sz="2800" dirty="0" err="1"/>
              <a:t>ind</a:t>
            </a:r>
            <a:endParaRPr lang="en-US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A9028FD-8400-4EDF-BCD4-5E580D40EF00}"/>
              </a:ext>
            </a:extLst>
          </p:cNvPr>
          <p:cNvSpPr txBox="1"/>
          <p:nvPr/>
        </p:nvSpPr>
        <p:spPr>
          <a:xfrm>
            <a:off x="9793357" y="4943061"/>
            <a:ext cx="1643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Burned Area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495635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2FEBBF3-47F4-4838-A9C1-60261B5D1AC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0821" y="152399"/>
          <a:ext cx="4846570" cy="617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453">
                  <a:extLst>
                    <a:ext uri="{9D8B030D-6E8A-4147-A177-3AD203B41FA5}">
                      <a16:colId xmlns:a16="http://schemas.microsoft.com/office/drawing/2014/main" xmlns="" val="3252836653"/>
                    </a:ext>
                  </a:extLst>
                </a:gridCol>
                <a:gridCol w="2810117">
                  <a:extLst>
                    <a:ext uri="{9D8B030D-6E8A-4147-A177-3AD203B41FA5}">
                      <a16:colId xmlns:a16="http://schemas.microsoft.com/office/drawing/2014/main" xmlns="" val="1387367471"/>
                    </a:ext>
                  </a:extLst>
                </a:gridCol>
              </a:tblGrid>
              <a:tr h="706067"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Component Of FWI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40410" algn="l"/>
                        </a:tabLs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Importance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36236882"/>
                  </a:ext>
                </a:extLst>
              </a:tr>
              <a:tr h="10537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4041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FFMC: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40410" algn="l"/>
                        </a:tabLs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denotes the moisture </a:t>
                      </a:r>
                      <a:r>
                        <a:rPr lang="en-IN" sz="2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conent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surface litter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64958987"/>
                  </a:ext>
                </a:extLst>
              </a:tr>
              <a:tr h="141458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DMC: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40410" algn="l"/>
                        </a:tabLs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denotes the moisture content of shallow organic layer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0229475"/>
                  </a:ext>
                </a:extLst>
              </a:tr>
              <a:tr h="141458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DC: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40410" algn="l"/>
                        </a:tabLs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denotes the moisture content of deep organic layer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90733471"/>
                  </a:ext>
                </a:extLst>
              </a:tr>
              <a:tr h="69282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ISI: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40410" algn="l"/>
                        </a:tabLs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denotes Fire velocity </a:t>
                      </a:r>
                      <a:r>
                        <a:rPr lang="en-IN" sz="2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spread,with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FFMC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27266936"/>
                  </a:ext>
                </a:extLst>
              </a:tr>
            </a:tbl>
          </a:graphicData>
        </a:graphic>
      </p:graphicFrame>
      <p:pic>
        <p:nvPicPr>
          <p:cNvPr id="1026" name="Picture 2" descr="Structure of the Fire Weather Index (FWI) System">
            <a:extLst>
              <a:ext uri="{FF2B5EF4-FFF2-40B4-BE49-F238E27FC236}">
                <a16:creationId xmlns:a16="http://schemas.microsoft.com/office/drawing/2014/main" xmlns="" id="{66899038-65B3-445E-92CF-312A8D960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391" y="152399"/>
            <a:ext cx="6894609" cy="61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3F56F6-E665-4F29-A50D-8AB9941260E5}"/>
              </a:ext>
            </a:extLst>
          </p:cNvPr>
          <p:cNvSpPr txBox="1"/>
          <p:nvPr/>
        </p:nvSpPr>
        <p:spPr>
          <a:xfrm>
            <a:off x="5297391" y="5860729"/>
            <a:ext cx="5026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Various Components of FWI System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06464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xmlns="" id="{3A198CAD-564F-4EDC-8260-0032F1364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61" y="1776177"/>
            <a:ext cx="2743198" cy="2673024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Fire data and meteorological data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: Rounded Corners 13">
            <a:extLst>
              <a:ext uri="{FF2B5EF4-FFF2-40B4-BE49-F238E27FC236}">
                <a16:creationId xmlns:a16="http://schemas.microsoft.com/office/drawing/2014/main" xmlns="" id="{4D31BE9E-D353-4746-A63E-CEF342EB7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419" y="1776178"/>
            <a:ext cx="2835964" cy="2673023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Trends  can be        observed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: Rounded Corners 21">
            <a:extLst>
              <a:ext uri="{FF2B5EF4-FFF2-40B4-BE49-F238E27FC236}">
                <a16:creationId xmlns:a16="http://schemas.microsoft.com/office/drawing/2014/main" xmlns="" id="{73A5A59B-7DC6-4F79-BB18-01CD2DCF0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3040" y="1776178"/>
            <a:ext cx="2743199" cy="2673023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used in prediction of fire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3DFF55FC-C3D8-4CEA-89E0-A12A80819FB5}"/>
              </a:ext>
            </a:extLst>
          </p:cNvPr>
          <p:cNvSpPr/>
          <p:nvPr/>
        </p:nvSpPr>
        <p:spPr>
          <a:xfrm>
            <a:off x="3359418" y="2721750"/>
            <a:ext cx="1426595" cy="78187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75E3856E-7A4F-424E-8B5B-1EB027839011}"/>
              </a:ext>
            </a:extLst>
          </p:cNvPr>
          <p:cNvSpPr/>
          <p:nvPr/>
        </p:nvSpPr>
        <p:spPr>
          <a:xfrm>
            <a:off x="7548383" y="2656860"/>
            <a:ext cx="1375520" cy="8322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79571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3369</TotalTime>
  <Words>1050</Words>
  <Application>Microsoft Office PowerPoint</Application>
  <PresentationFormat>Custom</PresentationFormat>
  <Paragraphs>188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Parallax</vt:lpstr>
      <vt:lpstr>DEVELOPMENT OF        MACHINE LEARNING MODEL  FOR PREDICTION OF FOREST FIRE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MODEL FOR PREDICTION OF FOREST FIRE USING MACHINE LEARNING</dc:title>
  <dc:creator>Anjali Kalia</dc:creator>
  <cp:lastModifiedBy>YAJUSH MISHRA</cp:lastModifiedBy>
  <cp:revision>139</cp:revision>
  <dcterms:created xsi:type="dcterms:W3CDTF">2018-04-17T19:27:14Z</dcterms:created>
  <dcterms:modified xsi:type="dcterms:W3CDTF">2019-05-22T04:03:18Z</dcterms:modified>
</cp:coreProperties>
</file>