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9F"/>
    <a:srgbClr val="6A7F10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>
        <p:scale>
          <a:sx n="100" d="100"/>
          <a:sy n="100" d="100"/>
        </p:scale>
        <p:origin x="-72" y="165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29718000" y="23049560"/>
            <a:ext cx="13258800" cy="8950672"/>
          </a:xfrm>
          <a:prstGeom prst="roundRect">
            <a:avLst>
              <a:gd name="adj" fmla="val 5170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4630400" y="914400"/>
            <a:ext cx="14630400" cy="2554545"/>
          </a:xfrm>
          <a:noFill/>
          <a:ln>
            <a:noFill/>
          </a:ln>
        </p:spPr>
        <p:txBody>
          <a:bodyPr lIns="91440" tIns="45720" rIns="91440" bIns="45720" anchor="b">
            <a:spAutoFit/>
          </a:bodyPr>
          <a:lstStyle/>
          <a:p>
            <a:pPr algn="ctr"/>
            <a:r>
              <a:rPr lang="en-US" sz="160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60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4630399" y="3931920"/>
            <a:ext cx="14630401" cy="2055899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dirty="0">
                <a:latin typeface="Calibri" pitchFamily="34" charset="0"/>
              </a:rPr>
              <a:t>Rob Gaskell, Robin Davis, Robert Corkran</a:t>
            </a:r>
          </a:p>
          <a:p>
            <a:pPr defTabSz="4386106"/>
            <a:endParaRPr lang="en-US" sz="5800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>
                <a:latin typeface="Calibri" pitchFamily="34" charset="0"/>
              </a:rPr>
              <a:t>Adviser: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007" y="30994395"/>
            <a:ext cx="3598522" cy="100583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1052" name="Group 1051"/>
          <p:cNvGrpSpPr/>
          <p:nvPr/>
        </p:nvGrpSpPr>
        <p:grpSpPr>
          <a:xfrm>
            <a:off x="1125719" y="7038576"/>
            <a:ext cx="12836159" cy="13647487"/>
            <a:chOff x="1318698" y="6850313"/>
            <a:chExt cx="12836159" cy="13647487"/>
          </a:xfrm>
        </p:grpSpPr>
        <p:sp>
          <p:nvSpPr>
            <p:cNvPr id="1049" name="Rounded Rectangle 1048"/>
            <p:cNvSpPr/>
            <p:nvPr/>
          </p:nvSpPr>
          <p:spPr>
            <a:xfrm>
              <a:off x="1318698" y="6850313"/>
              <a:ext cx="7340579" cy="384177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What good is a high tech rocket if you can’t track it? Current methods of tracking are limited by dependence on human eye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.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091680" y="8405229"/>
              <a:ext cx="6063177" cy="3440891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Rockets move fast. Keeping antennas and cameras pointed at them is hard.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47" name="Picture 8" descr="C:\Users\Robin\Projects\rocket-tracks\Documentation\poster\ag_steve_trackmast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717" y="10125675"/>
              <a:ext cx="4990440" cy="6653920"/>
            </a:xfrm>
            <a:prstGeom prst="roundRect">
              <a:avLst>
                <a:gd name="adj" fmla="val 11712"/>
              </a:avLst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</p:pic>
        <p:sp>
          <p:nvSpPr>
            <p:cNvPr id="103" name="Rounded Rectangle 102"/>
            <p:cNvSpPr/>
            <p:nvPr/>
          </p:nvSpPr>
          <p:spPr>
            <a:xfrm>
              <a:off x="7373602" y="11385820"/>
              <a:ext cx="5243861" cy="495300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RocketTracks was originally conceptualized in 2011 as a mechanical structure that uses a manual control box.</a:t>
              </a:r>
            </a:p>
          </p:txBody>
        </p:sp>
        <p:pic>
          <p:nvPicPr>
            <p:cNvPr id="1051" name="Picture 9" descr="C:\Users\Robin\Projects\rocket-tracks\Documentation\poster\RT_Two_axis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914" y="16078839"/>
              <a:ext cx="4664707" cy="3498530"/>
            </a:xfrm>
            <a:prstGeom prst="roundRect">
              <a:avLst>
                <a:gd name="adj" fmla="val 11712"/>
              </a:avLst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</p:pic>
        <p:sp>
          <p:nvSpPr>
            <p:cNvPr id="104" name="Rounded Rectangle 103"/>
            <p:cNvSpPr/>
            <p:nvPr/>
          </p:nvSpPr>
          <p:spPr>
            <a:xfrm>
              <a:off x="4640839" y="15942215"/>
              <a:ext cx="4480559" cy="455558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While this was an improvement over earlier handheld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models,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it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still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left too much room for human error. 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room for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782312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Redo manual controller to improve its control loop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RTx controller board to interface between the mechanical system and the two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Preform FMEA analysis and safety protocols to protect from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1068" name="Group 1067"/>
          <p:cNvGrpSpPr/>
          <p:nvPr/>
        </p:nvGrpSpPr>
        <p:grpSpPr>
          <a:xfrm>
            <a:off x="14642701" y="7329616"/>
            <a:ext cx="14469507" cy="23135147"/>
            <a:chOff x="15705693" y="6735253"/>
            <a:chExt cx="12574941" cy="17920613"/>
          </a:xfrm>
        </p:grpSpPr>
        <p:grpSp>
          <p:nvGrpSpPr>
            <p:cNvPr id="1044" name="Group 1043"/>
            <p:cNvGrpSpPr/>
            <p:nvPr/>
          </p:nvGrpSpPr>
          <p:grpSpPr>
            <a:xfrm>
              <a:off x="15705693" y="6735253"/>
              <a:ext cx="12574941" cy="17920613"/>
              <a:chOff x="14186296" y="5686512"/>
              <a:chExt cx="18595213" cy="26763388"/>
            </a:xfrm>
          </p:grpSpPr>
          <p:sp>
            <p:nvSpPr>
              <p:cNvPr id="81" name="Freeform 80"/>
              <p:cNvSpPr/>
              <p:nvPr/>
            </p:nvSpPr>
            <p:spPr>
              <a:xfrm flipV="1">
                <a:off x="19753056" y="30694123"/>
                <a:ext cx="10513180" cy="688212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 flipV="1">
                <a:off x="16317026" y="27482107"/>
                <a:ext cx="3096446" cy="3900229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6" descr="C:\Users\Robin\Projects\rocket-tracks\Documentation\poster\laptop-clipart-600x6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24009" y="28537329"/>
                <a:ext cx="2857500" cy="2857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4" name="Freeform 1033"/>
              <p:cNvSpPr/>
              <p:nvPr/>
            </p:nvSpPr>
            <p:spPr>
              <a:xfrm>
                <a:off x="19964400" y="10047684"/>
                <a:ext cx="8644779" cy="14378041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413472" y="20327306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RTx 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Controller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pic>
            <p:nvPicPr>
              <p:cNvPr id="1026" name="Picture 2" descr="C:\Users\Robin\Projects\rocket-tracks\Documentation\poster\Rocket_Tracks_Overall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23876" y="12717791"/>
                <a:ext cx="4531179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Robin\Projects\rocket-tracks\Documentation\poster\dT87Gbjxc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6296" y="5686512"/>
                <a:ext cx="3251128" cy="3724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9371452" y="10740394"/>
                <a:ext cx="1843076" cy="1977396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385272" y="19118590"/>
                <a:ext cx="0" cy="1208716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5227710" y="24546583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Manual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 Control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160879" y="24546583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Sightline 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SLA-1500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17318968" y="22695537"/>
                <a:ext cx="2094504" cy="1730188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Robin\Projects\rocket-tracks\Documentation\poster\MiLLqBK9T.jpe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662278">
                <a:off x="18276061" y="9834410"/>
                <a:ext cx="2119661" cy="1811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25397630" y="22695538"/>
                <a:ext cx="2460018" cy="1730187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9" name="Picture 7" descr="C:\Users\Robin\Projects\rocket-tracks\Documentation\poster\illustration0046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341" y="28938350"/>
                <a:ext cx="2181306" cy="3511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0" name="Freeform 129"/>
            <p:cNvSpPr/>
            <p:nvPr/>
          </p:nvSpPr>
          <p:spPr>
            <a:xfrm rot="5137357" flipH="1">
              <a:off x="25650538" y="20679002"/>
              <a:ext cx="2496483" cy="1986595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29718001" y="6858000"/>
            <a:ext cx="13258800" cy="14806833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061374" y="7189155"/>
            <a:ext cx="12282579" cy="14041678"/>
            <a:chOff x="31038078" y="16476084"/>
            <a:chExt cx="11507043" cy="14041678"/>
          </a:xfrm>
        </p:grpSpPr>
        <p:sp>
          <p:nvSpPr>
            <p:cNvPr id="114" name="Rounded Rectangle 113"/>
            <p:cNvSpPr/>
            <p:nvPr/>
          </p:nvSpPr>
          <p:spPr>
            <a:xfrm>
              <a:off x="34461276" y="16476084"/>
              <a:ext cx="4480559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79" y="19156939"/>
              <a:ext cx="5381626" cy="377040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position RocketTracks points by turning two nobs corresponding to the two axis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831383" y="19103721"/>
              <a:ext cx="4713738" cy="738866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 as to position of rocket.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5197858" y="18017608"/>
              <a:ext cx="549380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7471319" y="18017608"/>
              <a:ext cx="720129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1038078" y="23684449"/>
              <a:ext cx="5782479" cy="6833313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  <p:cxnSp>
          <p:nvCxnSpPr>
            <p:cNvPr id="132" name="Straight Arrow Connector 131"/>
            <p:cNvCxnSpPr>
              <a:endCxn id="115" idx="2"/>
            </p:cNvCxnSpPr>
            <p:nvPr/>
          </p:nvCxnSpPr>
          <p:spPr>
            <a:xfrm flipV="1">
              <a:off x="33805092" y="22927341"/>
              <a:ext cx="1" cy="757107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6820557" y="25235981"/>
              <a:ext cx="105638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9718000" y="21849481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SYSTEM LEVEL 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785" y="23371605"/>
            <a:ext cx="12143232" cy="8433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4489</TotalTime>
  <Words>277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Robin</cp:lastModifiedBy>
  <cp:revision>160</cp:revision>
  <dcterms:created xsi:type="dcterms:W3CDTF">2008-12-19T19:08:39Z</dcterms:created>
  <dcterms:modified xsi:type="dcterms:W3CDTF">2014-05-26T00:34:11Z</dcterms:modified>
</cp:coreProperties>
</file>