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43891200" cy="32918400"/>
  <p:notesSz cx="6858000" cy="9144000"/>
  <p:defaultTextStyle>
    <a:defPPr>
      <a:defRPr lang="en-US"/>
    </a:defPPr>
    <a:lvl1pPr marL="0" algn="l" defTabSz="4386106" rtl="0" eaLnBrk="1" latinLnBrk="0" hangingPunct="1">
      <a:defRPr sz="8600" kern="1200">
        <a:solidFill>
          <a:schemeClr val="tx1"/>
        </a:solidFill>
        <a:latin typeface="+mn-lt"/>
        <a:ea typeface="+mn-ea"/>
        <a:cs typeface="+mn-cs"/>
      </a:defRPr>
    </a:lvl1pPr>
    <a:lvl2pPr marL="2193053" algn="l" defTabSz="4386106" rtl="0" eaLnBrk="1" latinLnBrk="0" hangingPunct="1">
      <a:defRPr sz="8600" kern="1200">
        <a:solidFill>
          <a:schemeClr val="tx1"/>
        </a:solidFill>
        <a:latin typeface="+mn-lt"/>
        <a:ea typeface="+mn-ea"/>
        <a:cs typeface="+mn-cs"/>
      </a:defRPr>
    </a:lvl2pPr>
    <a:lvl3pPr marL="4386106" algn="l" defTabSz="4386106" rtl="0" eaLnBrk="1" latinLnBrk="0" hangingPunct="1">
      <a:defRPr sz="8600" kern="1200">
        <a:solidFill>
          <a:schemeClr val="tx1"/>
        </a:solidFill>
        <a:latin typeface="+mn-lt"/>
        <a:ea typeface="+mn-ea"/>
        <a:cs typeface="+mn-cs"/>
      </a:defRPr>
    </a:lvl3pPr>
    <a:lvl4pPr marL="6579158" algn="l" defTabSz="4386106" rtl="0" eaLnBrk="1" latinLnBrk="0" hangingPunct="1">
      <a:defRPr sz="8600" kern="1200">
        <a:solidFill>
          <a:schemeClr val="tx1"/>
        </a:solidFill>
        <a:latin typeface="+mn-lt"/>
        <a:ea typeface="+mn-ea"/>
        <a:cs typeface="+mn-cs"/>
      </a:defRPr>
    </a:lvl4pPr>
    <a:lvl5pPr marL="8772211" algn="l" defTabSz="4386106" rtl="0" eaLnBrk="1" latinLnBrk="0" hangingPunct="1">
      <a:defRPr sz="8600" kern="1200">
        <a:solidFill>
          <a:schemeClr val="tx1"/>
        </a:solidFill>
        <a:latin typeface="+mn-lt"/>
        <a:ea typeface="+mn-ea"/>
        <a:cs typeface="+mn-cs"/>
      </a:defRPr>
    </a:lvl5pPr>
    <a:lvl6pPr marL="10965259" algn="l" defTabSz="4386106" rtl="0" eaLnBrk="1" latinLnBrk="0" hangingPunct="1">
      <a:defRPr sz="8600" kern="1200">
        <a:solidFill>
          <a:schemeClr val="tx1"/>
        </a:solidFill>
        <a:latin typeface="+mn-lt"/>
        <a:ea typeface="+mn-ea"/>
        <a:cs typeface="+mn-cs"/>
      </a:defRPr>
    </a:lvl6pPr>
    <a:lvl7pPr marL="13158312" algn="l" defTabSz="4386106" rtl="0" eaLnBrk="1" latinLnBrk="0" hangingPunct="1">
      <a:defRPr sz="8600" kern="1200">
        <a:solidFill>
          <a:schemeClr val="tx1"/>
        </a:solidFill>
        <a:latin typeface="+mn-lt"/>
        <a:ea typeface="+mn-ea"/>
        <a:cs typeface="+mn-cs"/>
      </a:defRPr>
    </a:lvl7pPr>
    <a:lvl8pPr marL="15351365" algn="l" defTabSz="4386106" rtl="0" eaLnBrk="1" latinLnBrk="0" hangingPunct="1">
      <a:defRPr sz="8600" kern="1200">
        <a:solidFill>
          <a:schemeClr val="tx1"/>
        </a:solidFill>
        <a:latin typeface="+mn-lt"/>
        <a:ea typeface="+mn-ea"/>
        <a:cs typeface="+mn-cs"/>
      </a:defRPr>
    </a:lvl8pPr>
    <a:lvl9pPr marL="17544418" algn="l" defTabSz="4386106"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F10"/>
    <a:srgbClr val="E3F39F"/>
    <a:srgbClr val="C6F16F"/>
    <a:srgbClr val="D8EFB7"/>
    <a:srgbClr val="00759A"/>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561" autoAdjust="0"/>
  </p:normalViewPr>
  <p:slideViewPr>
    <p:cSldViewPr>
      <p:cViewPr varScale="1">
        <p:scale>
          <a:sx n="18" d="100"/>
          <a:sy n="18" d="100"/>
        </p:scale>
        <p:origin x="-1974" y="-1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025744" y="6583680"/>
            <a:ext cx="39502080" cy="8778240"/>
          </a:xfrm>
        </p:spPr>
        <p:txBody>
          <a:bodyPr vert="horz" lIns="219389" tIns="0" rIns="219389" bIns="0" anchor="b">
            <a:normAutofit/>
            <a:scene3d>
              <a:camera prst="orthographicFront"/>
              <a:lightRig rig="soft" dir="t">
                <a:rot lat="0" lon="0" rev="17220000"/>
              </a:lightRig>
            </a:scene3d>
            <a:sp3d prstMaterial="softEdge">
              <a:bevelT w="38100" h="38100"/>
            </a:sp3d>
          </a:bodyPr>
          <a:lstStyle>
            <a:lvl1pPr>
              <a:defRPr sz="230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D26CB9-01E4-44B8-8084-BCC418CF4A2D}"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EAD30C5-67B1-44D9-8976-9ADE03107179}" type="slidenum">
              <a:rPr lang="en-US" smtClean="0"/>
              <a:pPr/>
              <a:t>‹#›</a:t>
            </a:fld>
            <a:endParaRPr lang="en-US"/>
          </a:p>
        </p:txBody>
      </p:sp>
      <p:sp>
        <p:nvSpPr>
          <p:cNvPr id="9" name="Subtitle 8"/>
          <p:cNvSpPr>
            <a:spLocks noGrp="1"/>
          </p:cNvSpPr>
          <p:nvPr>
            <p:ph type="subTitle" idx="1"/>
          </p:nvPr>
        </p:nvSpPr>
        <p:spPr>
          <a:xfrm>
            <a:off x="6583680" y="15992150"/>
            <a:ext cx="30723840" cy="8412480"/>
          </a:xfrm>
        </p:spPr>
        <p:txBody>
          <a:bodyPr/>
          <a:lstStyle>
            <a:lvl1pPr marL="0" indent="0" algn="ctr">
              <a:buNone/>
              <a:defRPr>
                <a:solidFill>
                  <a:schemeClr val="tx1"/>
                </a:solidFill>
              </a:defRPr>
            </a:lvl1pPr>
            <a:lvl2pPr marL="2193859" indent="0" algn="ctr">
              <a:buNone/>
            </a:lvl2pPr>
            <a:lvl3pPr marL="4387718" indent="0" algn="ctr">
              <a:buNone/>
            </a:lvl3pPr>
            <a:lvl4pPr marL="6581578" indent="0" algn="ctr">
              <a:buNone/>
            </a:lvl4pPr>
            <a:lvl5pPr marL="8775432" indent="0" algn="ctr">
              <a:buNone/>
            </a:lvl5pPr>
            <a:lvl6pPr marL="10969286" indent="0" algn="ctr">
              <a:buNone/>
            </a:lvl6pPr>
            <a:lvl7pPr marL="13163146" indent="0" algn="ctr">
              <a:buNone/>
            </a:lvl7pPr>
            <a:lvl8pPr marL="15357005" indent="0" algn="ctr">
              <a:buNone/>
            </a:lvl8pPr>
            <a:lvl9pPr marL="17550864"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0960" y="2926080"/>
            <a:ext cx="34015680" cy="877824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30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680960" y="12037373"/>
            <a:ext cx="34015680" cy="7246618"/>
          </a:xfrm>
        </p:spPr>
        <p:txBody>
          <a:bodyPr anchor="t"/>
          <a:lstStyle>
            <a:lvl1pPr marL="351014" indent="0" algn="l">
              <a:buNone/>
              <a:defRPr sz="9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8039040" y="30800042"/>
            <a:ext cx="3657600" cy="1752600"/>
          </a:xfrm>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194560" y="7680967"/>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2311360" y="7680967"/>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0640"/>
            <a:ext cx="39502080" cy="5486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94560" y="7368549"/>
            <a:ext cx="19392902"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2296122" y="7368549"/>
            <a:ext cx="19400520"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194560" y="11338567"/>
            <a:ext cx="19392902"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2296122" y="11338567"/>
            <a:ext cx="19400520"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26CB9-01E4-44B8-8084-BCC418CF4A2D}" type="datetimeFigureOut">
              <a:rPr lang="en-US" smtClean="0"/>
              <a:pPr/>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D26CB9-01E4-44B8-8084-BCC418CF4A2D}" type="datetimeFigureOut">
              <a:rPr lang="en-US" smtClean="0"/>
              <a:pPr/>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vert="horz" anchor="b">
            <a:normAutofit/>
            <a:sp3d prstMaterial="softEdge"/>
          </a:bodyPr>
          <a:lstStyle>
            <a:lvl1pPr algn="l">
              <a:buNone/>
              <a:defRPr sz="106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194567" y="7315207"/>
            <a:ext cx="14439902" cy="22090382"/>
          </a:xfrm>
        </p:spPr>
        <p:txBody>
          <a:bodyPr/>
          <a:lstStyle>
            <a:lvl1pPr marL="0" indent="0">
              <a:buNone/>
              <a:defRPr sz="67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7160240" y="1310647"/>
            <a:ext cx="24536400" cy="28094942"/>
          </a:xfrm>
        </p:spPr>
        <p:txBody>
          <a:bodyPr/>
          <a:lstStyle>
            <a:lvl1pPr>
              <a:defRPr sz="12500"/>
            </a:lvl1pPr>
            <a:lvl2pPr>
              <a:defRPr sz="11500"/>
            </a:lvl2pPr>
            <a:lvl3pPr>
              <a:defRPr sz="10600"/>
            </a:lvl3pPr>
            <a:lvl4pPr>
              <a:defRPr sz="9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8240" y="2926080"/>
            <a:ext cx="26334720" cy="2506982"/>
          </a:xfrm>
        </p:spPr>
        <p:txBody>
          <a:bodyPr lIns="219389" rIns="219389" bIns="0" anchor="b">
            <a:sp3d prstMaterial="softEdge"/>
          </a:bodyPr>
          <a:lstStyle>
            <a:lvl1pPr algn="ctr">
              <a:buNone/>
              <a:defRPr sz="9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8778240" y="8793480"/>
            <a:ext cx="26334720" cy="1901952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54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778240" y="5600577"/>
            <a:ext cx="26334720" cy="2545690"/>
          </a:xfrm>
        </p:spPr>
        <p:txBody>
          <a:bodyPr lIns="219389" tIns="219389" rIns="219389" anchor="t"/>
          <a:lstStyle>
            <a:lvl1pPr marL="0" indent="0" algn="ctr">
              <a:buNone/>
              <a:defRPr sz="6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1318262"/>
            <a:ext cx="39502080" cy="5486400"/>
          </a:xfrm>
          <a:prstGeom prst="rect">
            <a:avLst/>
          </a:prstGeom>
        </p:spPr>
        <p:txBody>
          <a:bodyPr vert="horz" lIns="438768" tIns="219389" rIns="438768" bIns="219389"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194560" y="7680960"/>
            <a:ext cx="39502080" cy="22603968"/>
          </a:xfrm>
          <a:prstGeom prst="rect">
            <a:avLst/>
          </a:prstGeom>
        </p:spPr>
        <p:txBody>
          <a:bodyPr vert="horz" lIns="438768" tIns="219389" rIns="438768" bIns="21938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194560" y="30800042"/>
            <a:ext cx="10241280" cy="1752600"/>
          </a:xfrm>
          <a:prstGeom prst="rect">
            <a:avLst/>
          </a:prstGeom>
        </p:spPr>
        <p:txBody>
          <a:bodyPr vert="horz" lIns="438768" tIns="219389" rIns="438768" bIns="219389" anchor="b"/>
          <a:lstStyle>
            <a:lvl1pPr algn="l" eaLnBrk="1" latinLnBrk="0" hangingPunct="1">
              <a:defRPr kumimoji="0" sz="5800">
                <a:solidFill>
                  <a:schemeClr val="tx1">
                    <a:shade val="50000"/>
                  </a:schemeClr>
                </a:solidFill>
              </a:defRPr>
            </a:lvl1pPr>
          </a:lstStyle>
          <a:p>
            <a:fld id="{D9D26CB9-01E4-44B8-8084-BCC418CF4A2D}" type="datetimeFigureOut">
              <a:rPr lang="en-US" smtClean="0"/>
              <a:pPr/>
              <a:t>5/15/2014</a:t>
            </a:fld>
            <a:endParaRPr lang="en-US"/>
          </a:p>
        </p:txBody>
      </p:sp>
      <p:sp>
        <p:nvSpPr>
          <p:cNvPr id="3" name="Footer Placeholder 2"/>
          <p:cNvSpPr>
            <a:spLocks noGrp="1"/>
          </p:cNvSpPr>
          <p:nvPr>
            <p:ph type="ftr" sz="quarter" idx="3"/>
          </p:nvPr>
        </p:nvSpPr>
        <p:spPr>
          <a:xfrm>
            <a:off x="14996160" y="30800042"/>
            <a:ext cx="13898880" cy="1752600"/>
          </a:xfrm>
          <a:prstGeom prst="rect">
            <a:avLst/>
          </a:prstGeom>
        </p:spPr>
        <p:txBody>
          <a:bodyPr vert="horz" lIns="438768" tIns="219389" rIns="438768" bIns="219389" anchor="b"/>
          <a:lstStyle>
            <a:lvl1pPr algn="ctr" eaLnBrk="1" latinLnBrk="0" hangingPunct="1">
              <a:defRPr kumimoji="0" sz="58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38039040" y="30800042"/>
            <a:ext cx="3657600" cy="1752600"/>
          </a:xfrm>
          <a:prstGeom prst="rect">
            <a:avLst/>
          </a:prstGeom>
        </p:spPr>
        <p:txBody>
          <a:bodyPr vert="horz" lIns="0" tIns="219389" rIns="0" bIns="219389" anchor="b"/>
          <a:lstStyle>
            <a:lvl1pPr algn="r" eaLnBrk="1" latinLnBrk="0" hangingPunct="1">
              <a:defRPr kumimoji="0" sz="5800">
                <a:solidFill>
                  <a:schemeClr val="tx1">
                    <a:shade val="50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197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632627" indent="-1974470" algn="l" rtl="0" eaLnBrk="1" latinLnBrk="0" hangingPunct="1">
        <a:spcBef>
          <a:spcPct val="20000"/>
        </a:spcBef>
        <a:buClr>
          <a:schemeClr val="tx1">
            <a:shade val="95000"/>
          </a:schemeClr>
        </a:buClr>
        <a:buSzPct val="65000"/>
        <a:buFont typeface="Wingdings 2"/>
        <a:buChar char=""/>
        <a:defRPr kumimoji="0" sz="13400" kern="1200">
          <a:solidFill>
            <a:schemeClr val="tx1"/>
          </a:solidFill>
          <a:latin typeface="+mn-lt"/>
          <a:ea typeface="+mn-ea"/>
          <a:cs typeface="+mn-cs"/>
        </a:defRPr>
      </a:lvl1pPr>
      <a:lvl2pPr marL="4168330" indent="-1360195" algn="l" rtl="0" eaLnBrk="1" latinLnBrk="0" hangingPunct="1">
        <a:spcBef>
          <a:spcPct val="20000"/>
        </a:spcBef>
        <a:buClr>
          <a:schemeClr val="tx1"/>
        </a:buClr>
        <a:buSzPct val="80000"/>
        <a:buFont typeface="Wingdings 2"/>
        <a:buChar char=""/>
        <a:defRPr kumimoji="0" sz="11500" kern="1200">
          <a:solidFill>
            <a:schemeClr val="tx1"/>
          </a:solidFill>
          <a:latin typeface="+mn-lt"/>
          <a:ea typeface="+mn-ea"/>
          <a:cs typeface="+mn-cs"/>
        </a:defRPr>
      </a:lvl2pPr>
      <a:lvl3pPr marL="5440771" indent="-1096925" algn="l" rtl="0" eaLnBrk="1" latinLnBrk="0" hangingPunct="1">
        <a:spcBef>
          <a:spcPct val="20000"/>
        </a:spcBef>
        <a:buClr>
          <a:schemeClr val="tx1"/>
        </a:buClr>
        <a:buSzPct val="95000"/>
        <a:buFont typeface="Wingdings"/>
        <a:buChar char=""/>
        <a:defRPr kumimoji="0" sz="10600" kern="1200">
          <a:solidFill>
            <a:schemeClr val="tx1"/>
          </a:solidFill>
          <a:latin typeface="+mn-lt"/>
          <a:ea typeface="+mn-ea"/>
          <a:cs typeface="+mn-cs"/>
        </a:defRPr>
      </a:lvl3pPr>
      <a:lvl4pPr marL="6493824" indent="-877546" algn="l" rtl="0" eaLnBrk="1" latinLnBrk="0" hangingPunct="1">
        <a:spcBef>
          <a:spcPct val="20000"/>
        </a:spcBef>
        <a:buClr>
          <a:schemeClr val="tx1"/>
        </a:buClr>
        <a:buSzPct val="100000"/>
        <a:buFont typeface="Wingdings 3"/>
        <a:buChar char=""/>
        <a:defRPr kumimoji="0" sz="9600" kern="1200">
          <a:solidFill>
            <a:schemeClr val="tx1"/>
          </a:solidFill>
          <a:latin typeface="+mn-lt"/>
          <a:ea typeface="+mn-ea"/>
          <a:cs typeface="+mn-cs"/>
        </a:defRPr>
      </a:lvl4pPr>
      <a:lvl5pPr marL="7415242" indent="-877546" algn="l" rtl="0" eaLnBrk="1" latinLnBrk="0" hangingPunct="1">
        <a:spcBef>
          <a:spcPct val="20000"/>
        </a:spcBef>
        <a:buClr>
          <a:schemeClr val="tx1"/>
        </a:buClr>
        <a:buFont typeface="Wingdings 2"/>
        <a:buChar char=""/>
        <a:defRPr kumimoji="0" sz="9600" kern="1200">
          <a:solidFill>
            <a:schemeClr val="tx1"/>
          </a:solidFill>
          <a:latin typeface="+mn-lt"/>
          <a:ea typeface="+mn-ea"/>
          <a:cs typeface="+mn-cs"/>
        </a:defRPr>
      </a:lvl5pPr>
      <a:lvl6pPr marL="8468294" indent="-877546" algn="l" rtl="0" eaLnBrk="1" latinLnBrk="0" hangingPunct="1">
        <a:spcBef>
          <a:spcPct val="20000"/>
        </a:spcBef>
        <a:buClr>
          <a:schemeClr val="tx1"/>
        </a:buClr>
        <a:buFont typeface="Wingdings 3"/>
        <a:buChar char=""/>
        <a:defRPr kumimoji="0" sz="8600" kern="1200">
          <a:solidFill>
            <a:schemeClr val="tx1"/>
          </a:solidFill>
          <a:latin typeface="+mn-lt"/>
          <a:ea typeface="+mn-ea"/>
          <a:cs typeface="+mn-cs"/>
        </a:defRPr>
      </a:lvl6pPr>
      <a:lvl7pPr marL="9433584" indent="-877546" algn="l" rtl="0" eaLnBrk="1" latinLnBrk="0" hangingPunct="1">
        <a:spcBef>
          <a:spcPct val="20000"/>
        </a:spcBef>
        <a:buClr>
          <a:schemeClr val="tx1"/>
        </a:buClr>
        <a:buFont typeface="Wingdings 2"/>
        <a:buChar char=""/>
        <a:defRPr kumimoji="0" sz="7700" kern="1200">
          <a:solidFill>
            <a:schemeClr val="tx1"/>
          </a:solidFill>
          <a:latin typeface="+mn-lt"/>
          <a:ea typeface="+mn-ea"/>
          <a:cs typeface="+mn-cs"/>
        </a:defRPr>
      </a:lvl7pPr>
      <a:lvl8pPr marL="10398883" indent="-877546" algn="l" rtl="0" eaLnBrk="1" latinLnBrk="0" hangingPunct="1">
        <a:spcBef>
          <a:spcPct val="20000"/>
        </a:spcBef>
        <a:buClr>
          <a:schemeClr val="tx1"/>
        </a:buClr>
        <a:buFont typeface="Wingdings 2"/>
        <a:buChar char=""/>
        <a:defRPr kumimoji="0" sz="6700" kern="1200">
          <a:solidFill>
            <a:schemeClr val="tx1"/>
          </a:solidFill>
          <a:latin typeface="+mn-lt"/>
          <a:ea typeface="+mn-ea"/>
          <a:cs typeface="+mn-cs"/>
        </a:defRPr>
      </a:lvl8pPr>
      <a:lvl9pPr marL="11364182" indent="-877546" algn="l" rtl="0" eaLnBrk="1" latinLnBrk="0" hangingPunct="1">
        <a:spcBef>
          <a:spcPct val="20000"/>
        </a:spcBef>
        <a:buClr>
          <a:schemeClr val="tx1"/>
        </a:buClr>
        <a:buFont typeface="Wingdings 2"/>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3859" algn="l" rtl="0" eaLnBrk="1" latinLnBrk="0" hangingPunct="1">
        <a:defRPr kumimoji="0" kern="1200">
          <a:solidFill>
            <a:schemeClr val="tx1"/>
          </a:solidFill>
          <a:latin typeface="+mn-lt"/>
          <a:ea typeface="+mn-ea"/>
          <a:cs typeface="+mn-cs"/>
        </a:defRPr>
      </a:lvl2pPr>
      <a:lvl3pPr marL="4387718" algn="l" rtl="0" eaLnBrk="1" latinLnBrk="0" hangingPunct="1">
        <a:defRPr kumimoji="0" kern="1200">
          <a:solidFill>
            <a:schemeClr val="tx1"/>
          </a:solidFill>
          <a:latin typeface="+mn-lt"/>
          <a:ea typeface="+mn-ea"/>
          <a:cs typeface="+mn-cs"/>
        </a:defRPr>
      </a:lvl3pPr>
      <a:lvl4pPr marL="6581578" algn="l" rtl="0" eaLnBrk="1" latinLnBrk="0" hangingPunct="1">
        <a:defRPr kumimoji="0" kern="1200">
          <a:solidFill>
            <a:schemeClr val="tx1"/>
          </a:solidFill>
          <a:latin typeface="+mn-lt"/>
          <a:ea typeface="+mn-ea"/>
          <a:cs typeface="+mn-cs"/>
        </a:defRPr>
      </a:lvl4pPr>
      <a:lvl5pPr marL="8775432" algn="l" rtl="0" eaLnBrk="1" latinLnBrk="0" hangingPunct="1">
        <a:defRPr kumimoji="0" kern="1200">
          <a:solidFill>
            <a:schemeClr val="tx1"/>
          </a:solidFill>
          <a:latin typeface="+mn-lt"/>
          <a:ea typeface="+mn-ea"/>
          <a:cs typeface="+mn-cs"/>
        </a:defRPr>
      </a:lvl5pPr>
      <a:lvl6pPr marL="10969286" algn="l" rtl="0" eaLnBrk="1" latinLnBrk="0" hangingPunct="1">
        <a:defRPr kumimoji="0" kern="1200">
          <a:solidFill>
            <a:schemeClr val="tx1"/>
          </a:solidFill>
          <a:latin typeface="+mn-lt"/>
          <a:ea typeface="+mn-ea"/>
          <a:cs typeface="+mn-cs"/>
        </a:defRPr>
      </a:lvl6pPr>
      <a:lvl7pPr marL="13163146" algn="l" rtl="0" eaLnBrk="1" latinLnBrk="0" hangingPunct="1">
        <a:defRPr kumimoji="0" kern="1200">
          <a:solidFill>
            <a:schemeClr val="tx1"/>
          </a:solidFill>
          <a:latin typeface="+mn-lt"/>
          <a:ea typeface="+mn-ea"/>
          <a:cs typeface="+mn-cs"/>
        </a:defRPr>
      </a:lvl7pPr>
      <a:lvl8pPr marL="15357005" algn="l" rtl="0" eaLnBrk="1" latinLnBrk="0" hangingPunct="1">
        <a:defRPr kumimoji="0" kern="1200">
          <a:solidFill>
            <a:schemeClr val="tx1"/>
          </a:solidFill>
          <a:latin typeface="+mn-lt"/>
          <a:ea typeface="+mn-ea"/>
          <a:cs typeface="+mn-cs"/>
        </a:defRPr>
      </a:lvl8pPr>
      <a:lvl9pPr marL="1755086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30400" y="5486399"/>
            <a:ext cx="14630400" cy="26517600"/>
          </a:xfrm>
          <a:prstGeom prst="rect">
            <a:avLst/>
          </a:prstGeom>
          <a:solidFill>
            <a:srgbClr val="E3F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4630400" y="914400"/>
            <a:ext cx="14630400" cy="2554545"/>
          </a:xfrm>
          <a:noFill/>
          <a:ln>
            <a:noFill/>
          </a:ln>
        </p:spPr>
        <p:txBody>
          <a:bodyPr lIns="91440" tIns="45720" rIns="91440" bIns="45720" anchor="b">
            <a:spAutoFit/>
          </a:bodyPr>
          <a:lstStyle/>
          <a:p>
            <a:pPr algn="ctr"/>
            <a:r>
              <a:rPr lang="en-US" sz="16000" cap="none" dirty="0" err="1" smtClean="0">
                <a:ln>
                  <a:noFill/>
                </a:ln>
                <a:solidFill>
                  <a:srgbClr val="6A7F10"/>
                </a:solidFill>
                <a:effectLst/>
                <a:latin typeface="+mn-lt"/>
              </a:rPr>
              <a:t>RocketTracks</a:t>
            </a:r>
            <a:endParaRPr lang="en-US" sz="16000" cap="none" dirty="0">
              <a:ln w="18415" cmpd="sng">
                <a:solidFill>
                  <a:srgbClr val="FFFFFF"/>
                </a:solidFill>
                <a:prstDash val="solid"/>
              </a:ln>
              <a:solidFill>
                <a:srgbClr val="6A7F10"/>
              </a:solidFill>
              <a:effectLst>
                <a:outerShdw blurRad="63500" dir="3600000" algn="tl" rotWithShape="0">
                  <a:srgbClr val="000000">
                    <a:alpha val="70000"/>
                  </a:srgbClr>
                </a:outerShdw>
              </a:effectLst>
              <a:latin typeface="+mn-lt"/>
            </a:endParaRPr>
          </a:p>
        </p:txBody>
      </p:sp>
      <p:sp>
        <p:nvSpPr>
          <p:cNvPr id="26" name="Subtitle 2"/>
          <p:cNvSpPr>
            <a:spLocks noGrp="1"/>
          </p:cNvSpPr>
          <p:nvPr>
            <p:ph type="subTitle" idx="1"/>
          </p:nvPr>
        </p:nvSpPr>
        <p:spPr>
          <a:xfrm>
            <a:off x="14630399" y="3931920"/>
            <a:ext cx="14630401" cy="2055899"/>
          </a:xfrm>
          <a:noFill/>
        </p:spPr>
        <p:txBody>
          <a:bodyPr wrap="square" lIns="91397" tIns="45696" rIns="91397" bIns="45696" rtlCol="0">
            <a:spAutoFit/>
          </a:bodyPr>
          <a:lstStyle/>
          <a:p>
            <a:pPr defTabSz="4386106"/>
            <a:r>
              <a:rPr lang="en-US" sz="5800" dirty="0">
                <a:latin typeface="Calibri" pitchFamily="34" charset="0"/>
              </a:rPr>
              <a:t>Rob Gaskell, Robin Davis, Robert </a:t>
            </a:r>
            <a:r>
              <a:rPr lang="en-US" sz="5800" dirty="0" err="1">
                <a:latin typeface="Calibri" pitchFamily="34" charset="0"/>
              </a:rPr>
              <a:t>Corkran</a:t>
            </a:r>
            <a:endParaRPr lang="en-US" sz="5800" dirty="0">
              <a:latin typeface="Calibri" pitchFamily="34" charset="0"/>
            </a:endParaRPr>
          </a:p>
          <a:p>
            <a:pPr defTabSz="4386106"/>
            <a:endParaRPr lang="en-US" sz="5800" dirty="0">
              <a:latin typeface="Calibri" pitchFamily="34" charset="0"/>
            </a:endParaRPr>
          </a:p>
        </p:txBody>
      </p:sp>
      <p:sp>
        <p:nvSpPr>
          <p:cNvPr id="29" name="TextBox 28"/>
          <p:cNvSpPr txBox="1"/>
          <p:nvPr/>
        </p:nvSpPr>
        <p:spPr>
          <a:xfrm>
            <a:off x="34471403" y="3931920"/>
            <a:ext cx="8505398" cy="1015661"/>
          </a:xfrm>
          <a:prstGeom prst="rect">
            <a:avLst/>
          </a:prstGeom>
          <a:noFill/>
        </p:spPr>
        <p:txBody>
          <a:bodyPr wrap="square" lIns="91397" tIns="45696" rIns="91397" bIns="45696" rtlCol="0">
            <a:spAutoFit/>
          </a:bodyPr>
          <a:lstStyle/>
          <a:p>
            <a:pPr algn="r"/>
            <a:r>
              <a:rPr lang="en-US" sz="5800" dirty="0">
                <a:latin typeface="Calibri" pitchFamily="34" charset="0"/>
              </a:rPr>
              <a:t>Adviser: Malgorzata Jeske</a:t>
            </a:r>
          </a:p>
        </p:txBody>
      </p:sp>
      <p:sp>
        <p:nvSpPr>
          <p:cNvPr id="30" name="TextBox 29"/>
          <p:cNvSpPr txBox="1"/>
          <p:nvPr/>
        </p:nvSpPr>
        <p:spPr>
          <a:xfrm>
            <a:off x="914401" y="3931920"/>
            <a:ext cx="10698480" cy="1015661"/>
          </a:xfrm>
          <a:prstGeom prst="rect">
            <a:avLst/>
          </a:prstGeom>
          <a:noFill/>
        </p:spPr>
        <p:txBody>
          <a:bodyPr wrap="square" lIns="91397" tIns="45696" rIns="91397" bIns="45696" rtlCol="0">
            <a:spAutoFit/>
          </a:bodyPr>
          <a:lstStyle/>
          <a:p>
            <a:r>
              <a:rPr lang="en-US" sz="5800" dirty="0">
                <a:latin typeface="Calibri" pitchFamily="34" charset="0"/>
              </a:rPr>
              <a:t>Sponsor: Andrew Greenberg</a:t>
            </a:r>
          </a:p>
        </p:txBody>
      </p:sp>
      <p:sp>
        <p:nvSpPr>
          <p:cNvPr id="25" name="TextBox 24"/>
          <p:cNvSpPr txBox="1"/>
          <p:nvPr/>
        </p:nvSpPr>
        <p:spPr>
          <a:xfrm>
            <a:off x="914401" y="5383306"/>
            <a:ext cx="5867400" cy="1126445"/>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PROBLEM</a:t>
            </a:r>
          </a:p>
        </p:txBody>
      </p:sp>
      <p:sp>
        <p:nvSpPr>
          <p:cNvPr id="27" name="TextBox 26"/>
          <p:cNvSpPr txBox="1"/>
          <p:nvPr/>
        </p:nvSpPr>
        <p:spPr>
          <a:xfrm>
            <a:off x="914401" y="6653775"/>
            <a:ext cx="6462960" cy="6894173"/>
          </a:xfrm>
          <a:prstGeom prst="rect">
            <a:avLst/>
          </a:prstGeom>
          <a:noFill/>
        </p:spPr>
        <p:txBody>
          <a:bodyPr wrap="square" lIns="91411" tIns="45701" rIns="91411" bIns="45701" rtlCol="0">
            <a:spAutoFit/>
          </a:bodyPr>
          <a:lstStyle/>
          <a:p>
            <a:pPr algn="just"/>
            <a:r>
              <a:rPr lang="en-US" sz="3400" dirty="0">
                <a:latin typeface="Calibri" panose="020F0502020204030204" pitchFamily="34" charset="0"/>
              </a:rPr>
              <a:t>PSAS has been launching rockets since 1998. While the rockets technology rapidly improves, the method for tracking them has remained the same. </a:t>
            </a:r>
          </a:p>
          <a:p>
            <a:pPr algn="just"/>
            <a:endParaRPr lang="en-US" sz="3400" dirty="0">
              <a:latin typeface="Calibri" panose="020F0502020204030204" pitchFamily="34" charset="0"/>
            </a:endParaRPr>
          </a:p>
          <a:p>
            <a:pPr algn="just"/>
            <a:r>
              <a:rPr lang="en-US" sz="3400" dirty="0">
                <a:latin typeface="Calibri" panose="020F0502020204030204" pitchFamily="34" charset="0"/>
              </a:rPr>
              <a:t>It is time to bring rocket tracking methods up to speed and automate the process.  It is time to remove the need for hand held manually controlled antennas and replace this system with an automated video tracking system.</a:t>
            </a:r>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870" y="6653775"/>
            <a:ext cx="5219333" cy="6959107"/>
          </a:xfrm>
          <a:prstGeom prst="rect">
            <a:avLst/>
          </a:prstGeom>
        </p:spPr>
      </p:pic>
      <p:sp>
        <p:nvSpPr>
          <p:cNvPr id="59" name="TextBox 58"/>
          <p:cNvSpPr txBox="1"/>
          <p:nvPr/>
        </p:nvSpPr>
        <p:spPr>
          <a:xfrm>
            <a:off x="914401" y="14534302"/>
            <a:ext cx="5867400" cy="2160571"/>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IDEA</a:t>
            </a:r>
          </a:p>
          <a:p>
            <a:endParaRPr lang="en-US" sz="6700" b="1" dirty="0">
              <a:solidFill>
                <a:srgbClr val="6A7F10"/>
              </a:solidFill>
              <a:latin typeface="Calibri" panose="020F0502020204030204" pitchFamily="34" charset="0"/>
            </a:endParaRPr>
          </a:p>
        </p:txBody>
      </p:sp>
      <p:sp>
        <p:nvSpPr>
          <p:cNvPr id="60" name="TextBox 59"/>
          <p:cNvSpPr txBox="1"/>
          <p:nvPr/>
        </p:nvSpPr>
        <p:spPr>
          <a:xfrm>
            <a:off x="7377361" y="16129612"/>
            <a:ext cx="6351482" cy="7940597"/>
          </a:xfrm>
          <a:prstGeom prst="rect">
            <a:avLst/>
          </a:prstGeom>
          <a:noFill/>
        </p:spPr>
        <p:txBody>
          <a:bodyPr wrap="square" lIns="91411" tIns="45701" rIns="91411" bIns="45701" rtlCol="0">
            <a:spAutoFit/>
          </a:bodyPr>
          <a:lstStyle/>
          <a:p>
            <a:pPr algn="just"/>
            <a:r>
              <a:rPr lang="en-US" sz="3400" dirty="0" err="1">
                <a:latin typeface="Calibri" panose="020F0502020204030204" pitchFamily="34" charset="0"/>
              </a:rPr>
              <a:t>RocketTracks</a:t>
            </a:r>
            <a:r>
              <a:rPr lang="en-US" sz="3400" dirty="0">
                <a:latin typeface="Calibri" panose="020F0502020204030204" pitchFamily="34" charset="0"/>
              </a:rPr>
              <a:t> was originally conceptualized in 2011 by a group of PSAS members (Rob Gaskell,  Dan Kirkpatrick, Chris </a:t>
            </a:r>
            <a:r>
              <a:rPr lang="en-US" sz="3400" dirty="0" err="1">
                <a:latin typeface="Calibri" panose="020F0502020204030204" pitchFamily="34" charset="0"/>
              </a:rPr>
              <a:t>Mullens</a:t>
            </a:r>
            <a:r>
              <a:rPr lang="en-US" sz="3400" dirty="0">
                <a:latin typeface="Calibri" panose="020F0502020204030204" pitchFamily="34" charset="0"/>
              </a:rPr>
              <a:t>). The  mechanical structure was designed along with a simple manual control box. </a:t>
            </a:r>
          </a:p>
          <a:p>
            <a:pPr algn="just"/>
            <a:endParaRPr lang="en-US" sz="3400" dirty="0">
              <a:latin typeface="Calibri" panose="020F0502020204030204" pitchFamily="34" charset="0"/>
            </a:endParaRPr>
          </a:p>
          <a:p>
            <a:pPr algn="just"/>
            <a:r>
              <a:rPr lang="en-US" sz="3400" dirty="0">
                <a:latin typeface="Calibri" panose="020F0502020204030204" pitchFamily="34" charset="0"/>
              </a:rPr>
              <a:t>The </a:t>
            </a:r>
            <a:r>
              <a:rPr lang="en-US" sz="3400" dirty="0" err="1">
                <a:latin typeface="Calibri" panose="020F0502020204030204" pitchFamily="34" charset="0"/>
              </a:rPr>
              <a:t>RocketTracks</a:t>
            </a:r>
            <a:r>
              <a:rPr lang="en-US" sz="3400" dirty="0">
                <a:latin typeface="Calibri" panose="020F0502020204030204" pitchFamily="34" charset="0"/>
              </a:rPr>
              <a:t> capstone team’s job was then to integrate the existing mechanical structure and motor drivers with a video tracking system (Sightline SLA1500) to enable automatic tracking capabilities. </a:t>
            </a: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123630"/>
            <a:ext cx="5786390" cy="8174573"/>
          </a:xfrm>
          <a:prstGeom prst="rect">
            <a:avLst/>
          </a:prstGeom>
        </p:spPr>
      </p:pic>
      <p:sp>
        <p:nvSpPr>
          <p:cNvPr id="62" name="TextBox 61"/>
          <p:cNvSpPr txBox="1"/>
          <p:nvPr/>
        </p:nvSpPr>
        <p:spPr>
          <a:xfrm>
            <a:off x="914400" y="25298407"/>
            <a:ext cx="5867400" cy="2160571"/>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GOALS</a:t>
            </a:r>
          </a:p>
          <a:p>
            <a:endParaRPr lang="en-US" sz="6700" b="1" dirty="0">
              <a:solidFill>
                <a:srgbClr val="6A7F10"/>
              </a:solidFill>
              <a:latin typeface="Calibri" panose="020F0502020204030204" pitchFamily="34" charset="0"/>
            </a:endParaRPr>
          </a:p>
        </p:txBody>
      </p:sp>
      <p:sp>
        <p:nvSpPr>
          <p:cNvPr id="17" name="TextBox 16"/>
          <p:cNvSpPr txBox="1"/>
          <p:nvPr/>
        </p:nvSpPr>
        <p:spPr>
          <a:xfrm>
            <a:off x="914401" y="26711232"/>
            <a:ext cx="12717804" cy="4801296"/>
          </a:xfrm>
          <a:prstGeom prst="rect">
            <a:avLst/>
          </a:prstGeom>
          <a:noFill/>
        </p:spPr>
        <p:txBody>
          <a:bodyPr wrap="square" lIns="91411" tIns="45701" rIns="91411" bIns="45701" rtlCol="0">
            <a:spAutoFit/>
          </a:bodyPr>
          <a:lstStyle/>
          <a:p>
            <a:pPr marL="571315" indent="-571315" algn="just">
              <a:buClr>
                <a:srgbClr val="6A7F10"/>
              </a:buClr>
              <a:buFont typeface="Arial" panose="020B0604020202020204" pitchFamily="34" charset="0"/>
              <a:buChar char="•"/>
            </a:pPr>
            <a:r>
              <a:rPr lang="en-US" sz="3400" dirty="0">
                <a:latin typeface="Calibri" panose="020F0502020204030204" pitchFamily="34" charset="0"/>
              </a:rPr>
              <a:t>Be capable of tracking the PSAS launch vehicle  throughout the duration of its boost stage of flight</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Be portable/self-powered</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Allow for manual control of individual axes</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Support remote operation</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Communicate via Ethernet</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Interface with existing mechanical design and motor drivers</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Interface with Sightline SLA1500</a:t>
            </a:r>
          </a:p>
          <a:p>
            <a:pPr marL="571315" indent="-571315" algn="just">
              <a:buClr>
                <a:srgbClr val="6A7F10"/>
              </a:buClr>
              <a:buFont typeface="Arial" panose="020B0604020202020204" pitchFamily="34" charset="0"/>
              <a:buChar char="•"/>
            </a:pPr>
            <a:endParaRPr lang="en-US" sz="3400" dirty="0">
              <a:latin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1" y="914400"/>
            <a:ext cx="2743200" cy="2743200"/>
          </a:xfrm>
          <a:prstGeom prst="rect">
            <a:avLst/>
          </a:prstGeom>
          <a:noFill/>
          <a:ln>
            <a:noFill/>
          </a:ln>
        </p:spPr>
      </p:pic>
      <p:sp>
        <p:nvSpPr>
          <p:cNvPr id="3" name="TextBox 2"/>
          <p:cNvSpPr txBox="1"/>
          <p:nvPr/>
        </p:nvSpPr>
        <p:spPr>
          <a:xfrm>
            <a:off x="3936533" y="914400"/>
            <a:ext cx="9079728" cy="2739211"/>
          </a:xfrm>
          <a:prstGeom prst="rect">
            <a:avLst/>
          </a:prstGeom>
          <a:noFill/>
        </p:spPr>
        <p:txBody>
          <a:bodyPr wrap="none" lIns="91411" tIns="45701" rIns="91411" bIns="45701" rtlCol="0">
            <a:spAutoFit/>
          </a:bodyPr>
          <a:lstStyle/>
          <a:p>
            <a:r>
              <a:rPr lang="en-US" dirty="0" smtClean="0">
                <a:solidFill>
                  <a:srgbClr val="6A7F10"/>
                </a:solidFill>
              </a:rPr>
              <a:t>Portland State </a:t>
            </a:r>
          </a:p>
          <a:p>
            <a:r>
              <a:rPr lang="en-US" dirty="0" smtClean="0">
                <a:solidFill>
                  <a:srgbClr val="6A7F10"/>
                </a:solidFill>
              </a:rPr>
              <a:t>Aerospace Society</a:t>
            </a:r>
            <a:endParaRPr lang="en-US" dirty="0">
              <a:solidFill>
                <a:srgbClr val="6A7F10"/>
              </a:solidFill>
            </a:endParaRP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r="80149"/>
          <a:stretch/>
        </p:blipFill>
        <p:spPr>
          <a:xfrm>
            <a:off x="40233601" y="914400"/>
            <a:ext cx="2743200" cy="2815960"/>
          </a:xfrm>
          <a:prstGeom prst="rect">
            <a:avLst/>
          </a:prstGeom>
          <a:noFill/>
          <a:ln>
            <a:noFill/>
          </a:ln>
        </p:spPr>
      </p:pic>
      <p:sp>
        <p:nvSpPr>
          <p:cNvPr id="21" name="TextBox 20"/>
          <p:cNvSpPr txBox="1"/>
          <p:nvPr/>
        </p:nvSpPr>
        <p:spPr>
          <a:xfrm>
            <a:off x="32842249" y="914400"/>
            <a:ext cx="7364458" cy="2739173"/>
          </a:xfrm>
          <a:prstGeom prst="rect">
            <a:avLst/>
          </a:prstGeom>
          <a:noFill/>
        </p:spPr>
        <p:txBody>
          <a:bodyPr wrap="none" lIns="91411" tIns="45701" rIns="91411" bIns="45701" rtlCol="0">
            <a:spAutoFit/>
          </a:bodyPr>
          <a:lstStyle/>
          <a:p>
            <a:r>
              <a:rPr lang="en-US" dirty="0" smtClean="0">
                <a:solidFill>
                  <a:srgbClr val="6A7F10"/>
                </a:solidFill>
              </a:rPr>
              <a:t>Portland State </a:t>
            </a:r>
          </a:p>
          <a:p>
            <a:pPr algn="r"/>
            <a:r>
              <a:rPr lang="en-US" dirty="0" smtClean="0">
                <a:solidFill>
                  <a:srgbClr val="6A7F10"/>
                </a:solidFill>
              </a:rPr>
              <a:t>University</a:t>
            </a:r>
            <a:endParaRPr lang="en-US" dirty="0">
              <a:solidFill>
                <a:srgbClr val="6A7F10"/>
              </a:solidFill>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75200" y="6653775"/>
            <a:ext cx="12801600" cy="7400697"/>
          </a:xfrm>
          <a:prstGeom prst="rect">
            <a:avLst/>
          </a:prstGeom>
        </p:spPr>
      </p:pic>
      <p:sp>
        <p:nvSpPr>
          <p:cNvPr id="22" name="TextBox 21"/>
          <p:cNvSpPr txBox="1"/>
          <p:nvPr/>
        </p:nvSpPr>
        <p:spPr>
          <a:xfrm>
            <a:off x="30175200" y="5385816"/>
            <a:ext cx="8692888" cy="1123346"/>
          </a:xfrm>
          <a:prstGeom prst="rect">
            <a:avLst/>
          </a:prstGeom>
          <a:noFill/>
        </p:spPr>
        <p:txBody>
          <a:bodyPr wrap="square" lIns="91411" tIns="45701" rIns="91411" bIns="45701" rtlCol="0">
            <a:spAutoFit/>
          </a:bodyPr>
          <a:lstStyle/>
          <a:p>
            <a:r>
              <a:rPr lang="en-US" sz="6700" b="1" dirty="0" smtClean="0">
                <a:solidFill>
                  <a:srgbClr val="6A7F10"/>
                </a:solidFill>
                <a:latin typeface="Calibri" panose="020F0502020204030204" pitchFamily="34" charset="0"/>
              </a:rPr>
              <a:t>BLOCK DIAGRAM</a:t>
            </a:r>
            <a:endParaRPr lang="en-US" sz="6700" b="1" dirty="0">
              <a:solidFill>
                <a:srgbClr val="6A7F1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1604</TotalTime>
  <Words>204</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RocketTracks</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Robin</cp:lastModifiedBy>
  <cp:revision>110</cp:revision>
  <dcterms:created xsi:type="dcterms:W3CDTF">2008-12-19T19:08:39Z</dcterms:created>
  <dcterms:modified xsi:type="dcterms:W3CDTF">2014-05-16T01:55:15Z</dcterms:modified>
</cp:coreProperties>
</file>