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4" r:id="rId2"/>
  </p:sldMasterIdLst>
  <p:notesMasterIdLst>
    <p:notesMasterId r:id="rId23"/>
  </p:notesMasterIdLst>
  <p:sldIdLst>
    <p:sldId id="256" r:id="rId3"/>
    <p:sldId id="277" r:id="rId4"/>
    <p:sldId id="282" r:id="rId5"/>
    <p:sldId id="303" r:id="rId6"/>
    <p:sldId id="291" r:id="rId7"/>
    <p:sldId id="304" r:id="rId8"/>
    <p:sldId id="306" r:id="rId9"/>
    <p:sldId id="269" r:id="rId10"/>
    <p:sldId id="312" r:id="rId11"/>
    <p:sldId id="313" r:id="rId12"/>
    <p:sldId id="321" r:id="rId13"/>
    <p:sldId id="314" r:id="rId14"/>
    <p:sldId id="319" r:id="rId15"/>
    <p:sldId id="295" r:id="rId16"/>
    <p:sldId id="298" r:id="rId17"/>
    <p:sldId id="317" r:id="rId18"/>
    <p:sldId id="315" r:id="rId19"/>
    <p:sldId id="316" r:id="rId20"/>
    <p:sldId id="300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4C48-6B2C-4374-A7C1-7494E5E209EE}">
          <p14:sldIdLst>
            <p14:sldId id="256"/>
            <p14:sldId id="277"/>
            <p14:sldId id="282"/>
            <p14:sldId id="303"/>
            <p14:sldId id="291"/>
            <p14:sldId id="304"/>
            <p14:sldId id="306"/>
            <p14:sldId id="269"/>
            <p14:sldId id="312"/>
            <p14:sldId id="313"/>
            <p14:sldId id="321"/>
            <p14:sldId id="314"/>
            <p14:sldId id="319"/>
            <p14:sldId id="295"/>
            <p14:sldId id="298"/>
            <p14:sldId id="317"/>
            <p14:sldId id="315"/>
            <p14:sldId id="316"/>
            <p14:sldId id="300"/>
            <p14:sldId id="3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Redfield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44" autoAdjust="0"/>
    <p:restoredTop sz="94532" autoAdjust="0"/>
  </p:normalViewPr>
  <p:slideViewPr>
    <p:cSldViewPr>
      <p:cViewPr>
        <p:scale>
          <a:sx n="80" d="100"/>
          <a:sy n="80" d="100"/>
        </p:scale>
        <p:origin x="-2202" y="-150"/>
      </p:cViewPr>
      <p:guideLst>
        <p:guide orient="horz" pos="636"/>
        <p:guide pos="2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29DD-7CFE-4721-B5C7-AFE08E0EC0C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4196-136E-4BD3-BB7D-76AB8545C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9" y="3848100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6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5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286952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248412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585" y="2123230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34" y="3840905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36" r:id="rId8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Rob Gaskell	</a:t>
            </a:r>
            <a:r>
              <a:rPr lang="en-US" sz="2000" dirty="0" smtClean="0"/>
              <a:t>Robert Corkran	</a:t>
            </a:r>
            <a:r>
              <a:rPr lang="en-US" dirty="0" smtClean="0"/>
              <a:t>Robin Davis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smtClean="0">
                <a:latin typeface="Calibri"/>
              </a:rPr>
              <a:t>C</a:t>
            </a:r>
            <a:r>
              <a:rPr lang="en-US" dirty="0" smtClean="0"/>
              <a:t> Circuitry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9" y="1239915"/>
            <a:ext cx="7719405" cy="49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8" y="351448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n-US" dirty="0" smtClean="0">
                <a:latin typeface="Calibri"/>
              </a:rPr>
              <a:t>Ethernet</a:t>
            </a:r>
            <a:r>
              <a:rPr lang="en-US" dirty="0" smtClean="0"/>
              <a:t> </a:t>
            </a:r>
            <a:r>
              <a:rPr lang="en-US" dirty="0" smtClean="0"/>
              <a:t>Circuitry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2" y="1316725"/>
            <a:ext cx="7966191" cy="510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Implementation: Manual Remote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879" y="1047889"/>
            <a:ext cx="8026645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Precharge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5" y="1009650"/>
            <a:ext cx="753259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connector case not properly grounded</a:t>
            </a:r>
          </a:p>
          <a:p>
            <a:r>
              <a:rPr lang="en-US" dirty="0" smtClean="0"/>
              <a:t>Relays’ cases needed to be connected to power and isolated from </a:t>
            </a:r>
            <a:r>
              <a:rPr lang="en-US" smtClean="0"/>
              <a:t>enclosure </a:t>
            </a:r>
          </a:p>
          <a:p>
            <a:r>
              <a:rPr lang="en-US" smtClean="0"/>
              <a:t>Wrong </a:t>
            </a:r>
            <a:r>
              <a:rPr lang="en-US" dirty="0" smtClean="0"/>
              <a:t>capacitor footprint used so cap bank  needs to be reworked</a:t>
            </a:r>
          </a:p>
          <a:p>
            <a:r>
              <a:rPr lang="en-US" dirty="0" smtClean="0"/>
              <a:t>Incorrect connector </a:t>
            </a:r>
            <a:r>
              <a:rPr lang="en-US" dirty="0" err="1" smtClean="0"/>
              <a:t>pinouts</a:t>
            </a:r>
            <a:r>
              <a:rPr lang="en-US" dirty="0" smtClean="0"/>
              <a:t> from motor driver boards to RTx controller</a:t>
            </a:r>
          </a:p>
          <a:p>
            <a:r>
              <a:rPr lang="en-US" dirty="0" err="1" smtClean="0"/>
              <a:t>PoE</a:t>
            </a:r>
            <a:r>
              <a:rPr lang="en-US" dirty="0" smtClean="0"/>
              <a:t> not performing at full potential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Ethernet message passing errors</a:t>
            </a:r>
          </a:p>
          <a:p>
            <a:r>
              <a:rPr lang="en-US" dirty="0"/>
              <a:t>H</a:t>
            </a:r>
            <a:r>
              <a:rPr lang="en-US" dirty="0" smtClean="0"/>
              <a:t>igh-latency </a:t>
            </a:r>
            <a:r>
              <a:rPr lang="en-US" dirty="0"/>
              <a:t>on the receiver end of Ethernet </a:t>
            </a:r>
            <a:r>
              <a:rPr lang="en-US" dirty="0" smtClean="0"/>
              <a:t>packets</a:t>
            </a:r>
          </a:p>
          <a:p>
            <a:r>
              <a:rPr lang="en-US" dirty="0"/>
              <a:t>SPI </a:t>
            </a:r>
            <a:r>
              <a:rPr lang="en-US" dirty="0" err="1"/>
              <a:t>config</a:t>
            </a:r>
            <a:r>
              <a:rPr lang="en-US" dirty="0"/>
              <a:t> and interrupt triggering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Work/Expansion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at launch 11 on July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Provide data to Sightline to improve their tracking algorithm</a:t>
            </a:r>
          </a:p>
          <a:p>
            <a:r>
              <a:rPr lang="en-US" dirty="0" smtClean="0"/>
              <a:t>Update board files to correct for issues found</a:t>
            </a:r>
          </a:p>
          <a:p>
            <a:r>
              <a:rPr lang="en-US" dirty="0" smtClean="0"/>
              <a:t>Build safety perimeter</a:t>
            </a:r>
          </a:p>
          <a:p>
            <a:r>
              <a:rPr lang="en-US" dirty="0" smtClean="0"/>
              <a:t>Design and build payload connector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9243" y="3594956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Expansion and Improvement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450" y="4350720"/>
            <a:ext cx="8229600" cy="207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Possibly create cellphone app to interface with system</a:t>
            </a:r>
          </a:p>
          <a:p>
            <a:pPr lvl="1"/>
            <a:r>
              <a:rPr lang="en-US" dirty="0" smtClean="0"/>
              <a:t>removes need for physical proximity to mechanical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</a:t>
            </a:r>
            <a:br>
              <a:rPr lang="en-US" dirty="0" smtClean="0"/>
            </a:br>
            <a:r>
              <a:rPr lang="en-US" dirty="0" smtClean="0"/>
              <a:t>Project Presentation/Demo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29187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good is a high tech rocket if you can’t track it?</a:t>
            </a:r>
          </a:p>
          <a:p>
            <a:pPr lvl="1"/>
            <a:r>
              <a:rPr lang="en-US" dirty="0" smtClean="0"/>
              <a:t>Current PSAS methods of tracking are limited by dependence on human eye</a:t>
            </a:r>
          </a:p>
          <a:p>
            <a:r>
              <a:rPr lang="en-US" dirty="0" smtClean="0"/>
              <a:t>Rockets move fast</a:t>
            </a:r>
          </a:p>
          <a:p>
            <a:pPr lvl="1"/>
            <a:r>
              <a:rPr lang="en-US" dirty="0" smtClean="0"/>
              <a:t>Keeping antennas and cameras pointed at them during flight is a challenge</a:t>
            </a:r>
          </a:p>
          <a:p>
            <a:r>
              <a:rPr lang="en-US" dirty="0" smtClean="0"/>
              <a:t>RocketTracks was originally conceptualized in 2011as a mechanical structure controlled by a manual control box</a:t>
            </a:r>
          </a:p>
          <a:p>
            <a:pPr lvl="1"/>
            <a:r>
              <a:rPr lang="en-US" dirty="0" smtClean="0"/>
              <a:t>While this was an improvement on earlier handheld models, it still left too much room for human error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955257"/>
            <a:ext cx="83058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724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Eliminate human error by adding automatic tracking capabilities to the existing RocketTracks system</a:t>
            </a:r>
          </a:p>
        </p:txBody>
      </p:sp>
    </p:spTree>
    <p:extLst>
      <p:ext uri="{BB962C8B-B14F-4D97-AF65-F5344CB8AC3E}">
        <p14:creationId xmlns:p14="http://schemas.microsoft.com/office/powerpoint/2010/main" val="2981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312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99265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RocketTracks controller board to interface mechanical system with automatic and manual control boards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Ethernet</a:t>
            </a:r>
          </a:p>
          <a:p>
            <a:pPr marL="571500" indent="-571500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power pre-charge circuitry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</p:spTree>
    <p:extLst>
      <p:ext uri="{BB962C8B-B14F-4D97-AF65-F5344CB8AC3E}">
        <p14:creationId xmlns:p14="http://schemas.microsoft.com/office/powerpoint/2010/main" val="1550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Be capable of tracking the PSAS launch vehicle throughout the duration of its boost stage of flight</a:t>
            </a:r>
          </a:p>
          <a:p>
            <a:pPr lvl="0"/>
            <a:r>
              <a:rPr lang="en-US" dirty="0"/>
              <a:t>Be portable / self-powered</a:t>
            </a:r>
          </a:p>
          <a:p>
            <a:pPr lvl="0"/>
            <a:r>
              <a:rPr lang="en-US" dirty="0"/>
              <a:t>Withstand exposure to rain while powered down (Excluding payload)</a:t>
            </a:r>
          </a:p>
          <a:p>
            <a:pPr lvl="0"/>
            <a:r>
              <a:rPr lang="en-US" dirty="0"/>
              <a:t>Be operable in temperatures typical of Brothers, OR year-round</a:t>
            </a:r>
          </a:p>
          <a:p>
            <a:pPr lvl="0"/>
            <a:r>
              <a:rPr lang="en-US" dirty="0"/>
              <a:t>Prevent single points of failure from causing injury or permanent damage to the unit or properly attached payloads</a:t>
            </a:r>
          </a:p>
          <a:p>
            <a:pPr lvl="0"/>
            <a:r>
              <a:rPr lang="en-US" dirty="0"/>
              <a:t>Allow manual control of individual axes</a:t>
            </a:r>
          </a:p>
          <a:p>
            <a:pPr lvl="0"/>
            <a:r>
              <a:rPr lang="en-US" dirty="0"/>
              <a:t>Interface with existing mechanical design and motor drivers</a:t>
            </a:r>
          </a:p>
          <a:p>
            <a:pPr lvl="0"/>
            <a:r>
              <a:rPr lang="en-US" dirty="0"/>
              <a:t>Support remote operation</a:t>
            </a:r>
          </a:p>
          <a:p>
            <a:pPr lvl="0"/>
            <a:r>
              <a:rPr lang="en-US" dirty="0"/>
              <a:t>The system will contain an API for relevant communications via Ethernet</a:t>
            </a:r>
          </a:p>
          <a:p>
            <a:pPr lvl="0"/>
            <a:r>
              <a:rPr lang="en-US" dirty="0"/>
              <a:t>Interface with Sightline SLA1500 via Ethernet</a:t>
            </a:r>
          </a:p>
          <a:p>
            <a:pPr lvl="0"/>
            <a:r>
              <a:rPr lang="en-US" dirty="0"/>
              <a:t>Provide power over Ethernet to payload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Block Diagram</a:t>
            </a:r>
            <a:endParaRPr lang="en-US" dirty="0"/>
          </a:p>
        </p:txBody>
      </p:sp>
      <p:pic>
        <p:nvPicPr>
          <p:cNvPr id="19" name="Picture 2" descr="C:\Users\Robin\Projects\rocket-tracks\Documentation\poster\RTx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1086294"/>
            <a:ext cx="7604190" cy="5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RTx Controller Block Diagram</a:t>
            </a:r>
            <a:endParaRPr lang="en-US" dirty="0"/>
          </a:p>
        </p:txBody>
      </p:sp>
      <p:pic>
        <p:nvPicPr>
          <p:cNvPr id="2051" name="Picture 3" descr="C:\Users\Robin\Projects\rocket-tracks\Documentation\poster\RTx Controller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14413"/>
            <a:ext cx="8353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RTx Controller ADC Circuitry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4" y="1009485"/>
            <a:ext cx="7949835" cy="50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Power Circuitry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" y="1278320"/>
            <a:ext cx="8015992" cy="51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1071</TotalTime>
  <Words>454</Words>
  <Application>Microsoft Office PowerPoint</Application>
  <PresentationFormat>On-screen Show (4:3)</PresentationFormat>
  <Paragraphs>83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Thatch</vt:lpstr>
      <vt:lpstr>Custom Design</vt:lpstr>
      <vt:lpstr>RocketTracks Capstone</vt:lpstr>
      <vt:lpstr>Problem or Need</vt:lpstr>
      <vt:lpstr>Implementation</vt:lpstr>
      <vt:lpstr>Top-Level Requirements</vt:lpstr>
      <vt:lpstr>Design &amp; Implementation</vt:lpstr>
      <vt:lpstr>System Level Block Diagram</vt:lpstr>
      <vt:lpstr>RTx Controller Block Diagram</vt:lpstr>
      <vt:lpstr>Implementation: RTx Controller ADC Circuitry</vt:lpstr>
      <vt:lpstr>Implementation: RTx Controller Power Circuitry</vt:lpstr>
      <vt:lpstr>Implementation: RTx Controller μC Circuitry</vt:lpstr>
      <vt:lpstr>Implementation: RTx Controller Ethernet Circuitry</vt:lpstr>
      <vt:lpstr>Implementation: Manual Remote</vt:lpstr>
      <vt:lpstr>Implementation: Precharge Circuit</vt:lpstr>
      <vt:lpstr>Issues Encountered</vt:lpstr>
      <vt:lpstr>Issues Encountered: Hardware</vt:lpstr>
      <vt:lpstr>Issues Encountered: Software</vt:lpstr>
      <vt:lpstr>Future Work/Expansion and Improvement</vt:lpstr>
      <vt:lpstr>Next Steps</vt:lpstr>
      <vt:lpstr>RocketTracks Project Presentation/Demo</vt:lpstr>
      <vt:lpstr>Q&amp;A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Virulent #11 Project Presentation</dc:title>
  <dc:creator>kosmnicr</dc:creator>
  <cp:lastModifiedBy>Robin</cp:lastModifiedBy>
  <cp:revision>120</cp:revision>
  <dcterms:created xsi:type="dcterms:W3CDTF">2013-12-10T16:19:20Z</dcterms:created>
  <dcterms:modified xsi:type="dcterms:W3CDTF">2014-06-11T00:57:40Z</dcterms:modified>
</cp:coreProperties>
</file>