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053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106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15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211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259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8312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1365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441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10"/>
    <a:srgbClr val="E3F39F"/>
    <a:srgbClr val="C6F16F"/>
    <a:srgbClr val="D8EFB7"/>
    <a:srgbClr val="00759A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61" autoAdjust="0"/>
  </p:normalViewPr>
  <p:slideViewPr>
    <p:cSldViewPr>
      <p:cViewPr varScale="1">
        <p:scale>
          <a:sx n="18" d="100"/>
          <a:sy n="18" d="100"/>
        </p:scale>
        <p:origin x="-2250" y="-16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25744" y="6583680"/>
            <a:ext cx="39502080" cy="8778240"/>
          </a:xfrm>
        </p:spPr>
        <p:txBody>
          <a:bodyPr vert="horz" lIns="219389" tIns="0" rIns="219389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23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83680" y="1599215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3859" indent="0" algn="ctr">
              <a:buNone/>
            </a:lvl2pPr>
            <a:lvl3pPr marL="4387718" indent="0" algn="ctr">
              <a:buNone/>
            </a:lvl3pPr>
            <a:lvl4pPr marL="6581578" indent="0" algn="ctr">
              <a:buNone/>
            </a:lvl4pPr>
            <a:lvl5pPr marL="8775432" indent="0" algn="ctr">
              <a:buNone/>
            </a:lvl5pPr>
            <a:lvl6pPr marL="10969286" indent="0" algn="ctr">
              <a:buNone/>
            </a:lvl6pPr>
            <a:lvl7pPr marL="13163146" indent="0" algn="ctr">
              <a:buNone/>
            </a:lvl7pPr>
            <a:lvl8pPr marL="15357005" indent="0" algn="ctr">
              <a:buNone/>
            </a:lvl8pPr>
            <a:lvl9pPr marL="1755086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926080"/>
            <a:ext cx="34015680" cy="87782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3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2037373"/>
            <a:ext cx="34015680" cy="7246618"/>
          </a:xfrm>
        </p:spPr>
        <p:txBody>
          <a:bodyPr anchor="t"/>
          <a:lstStyle>
            <a:lvl1pPr marL="351014" indent="0" algn="l">
              <a:buNone/>
              <a:defRPr sz="9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30800042"/>
            <a:ext cx="3657600" cy="1752600"/>
          </a:xfrm>
        </p:spPr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3950208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9"/>
            <a:ext cx="19392902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2" y="7368549"/>
            <a:ext cx="19400520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1338567"/>
            <a:ext cx="19392902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338567"/>
            <a:ext cx="19400520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6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7" y="7315207"/>
            <a:ext cx="14439902" cy="22090382"/>
          </a:xfrm>
        </p:spPr>
        <p:txBody>
          <a:bodyPr/>
          <a:lstStyle>
            <a:lvl1pPr marL="0" indent="0">
              <a:buNone/>
              <a:defRPr sz="67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106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2926080"/>
            <a:ext cx="26334720" cy="2506982"/>
          </a:xfrm>
        </p:spPr>
        <p:txBody>
          <a:bodyPr lIns="219389" rIns="219389" bIns="0" anchor="b">
            <a:sp3d prstMaterial="softEdge"/>
          </a:bodyPr>
          <a:lstStyle>
            <a:lvl1pPr algn="ctr">
              <a:buNone/>
              <a:defRPr sz="9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78240" y="8793480"/>
            <a:ext cx="26334720" cy="190195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154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5600577"/>
            <a:ext cx="26334720" cy="2545690"/>
          </a:xfrm>
        </p:spPr>
        <p:txBody>
          <a:bodyPr lIns="219389" tIns="219389" rIns="219389" anchor="t"/>
          <a:lstStyle>
            <a:lvl1pPr marL="0" indent="0" algn="ctr">
              <a:buNone/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39502080" cy="22603968"/>
          </a:xfrm>
          <a:prstGeom prst="rect">
            <a:avLst/>
          </a:prstGeom>
        </p:spPr>
        <p:txBody>
          <a:bodyPr vert="horz" lIns="438768" tIns="219389" rIns="438768" bIns="21938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3080004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l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3080004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ct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30800042"/>
            <a:ext cx="3657600" cy="1752600"/>
          </a:xfrm>
          <a:prstGeom prst="rect">
            <a:avLst/>
          </a:prstGeom>
        </p:spPr>
        <p:txBody>
          <a:bodyPr vert="horz" lIns="0" tIns="219389" rIns="0" bIns="219389" anchor="b"/>
          <a:lstStyle>
            <a:lvl1pPr algn="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19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32627" indent="-197447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4168330" indent="-136019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40771" indent="-109692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6493824" indent="-877546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41524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468294" indent="-877546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3584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98883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418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jpeg"/><Relationship Id="rId9" Type="http://schemas.microsoft.com/office/2007/relationships/hdphoto" Target="../media/hdphoto1.wdp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H="1" flipV="1">
            <a:off x="19122330" y="8839149"/>
            <a:ext cx="1299270" cy="1531200"/>
          </a:xfrm>
          <a:prstGeom prst="line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2070999" y="19659600"/>
            <a:ext cx="4624898" cy="2425558"/>
          </a:xfrm>
          <a:prstGeom prst="rect">
            <a:avLst/>
          </a:prstGeom>
          <a:noFill/>
          <a:ln w="952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 smtClean="0">
              <a:solidFill>
                <a:srgbClr val="6A7F1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914399" y="6858000"/>
            <a:ext cx="13258800" cy="141732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3716000" y="457200"/>
            <a:ext cx="17068800" cy="3046988"/>
          </a:xfr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algn="ctr"/>
            <a:r>
              <a:rPr lang="en-US" sz="19200" cap="none" dirty="0" smtClean="0">
                <a:ln>
                  <a:noFill/>
                </a:ln>
                <a:solidFill>
                  <a:srgbClr val="6A7F10"/>
                </a:solidFill>
                <a:effectLst/>
                <a:latin typeface="+mn-lt"/>
              </a:rPr>
              <a:t>RocketTracks</a:t>
            </a:r>
            <a:endParaRPr lang="en-US" sz="192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6A7F1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011399" y="3506701"/>
            <a:ext cx="14630401" cy="984837"/>
          </a:xfrm>
          <a:noFill/>
        </p:spPr>
        <p:txBody>
          <a:bodyPr wrap="square" lIns="91397" tIns="45696" rIns="91397" bIns="45696" rtlCol="0">
            <a:spAutoFit/>
          </a:bodyPr>
          <a:lstStyle/>
          <a:p>
            <a:pPr defTabSz="4386106"/>
            <a:r>
              <a:rPr lang="en-US" sz="5800" b="1" dirty="0" smtClean="0">
                <a:latin typeface="Calibri" pitchFamily="34" charset="0"/>
              </a:rPr>
              <a:t>Rob Gaskell, Robin </a:t>
            </a:r>
            <a:r>
              <a:rPr lang="en-US" sz="5800" b="1" dirty="0">
                <a:latin typeface="Calibri" pitchFamily="34" charset="0"/>
              </a:rPr>
              <a:t>Davis, Robert </a:t>
            </a:r>
            <a:r>
              <a:rPr lang="en-US" sz="5800" b="1" dirty="0" smtClean="0">
                <a:latin typeface="Calibri" pitchFamily="34" charset="0"/>
              </a:rPr>
              <a:t>Corkran</a:t>
            </a:r>
            <a:endParaRPr lang="en-US" sz="5800" b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71403" y="3931920"/>
            <a:ext cx="8505398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pPr algn="r"/>
            <a:r>
              <a:rPr lang="en-US" sz="5800" dirty="0" smtClean="0">
                <a:latin typeface="Calibri" pitchFamily="34" charset="0"/>
              </a:rPr>
              <a:t>Advisor</a:t>
            </a:r>
            <a:r>
              <a:rPr lang="en-US" sz="5800" dirty="0">
                <a:latin typeface="Calibri" pitchFamily="34" charset="0"/>
              </a:rPr>
              <a:t>: Malgorzata Jeske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1" y="3931920"/>
            <a:ext cx="10698480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r>
              <a:rPr lang="en-US" sz="5800" dirty="0">
                <a:latin typeface="Calibri" pitchFamily="34" charset="0"/>
              </a:rPr>
              <a:t>Sponsor: Andrew Greenberg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914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36533" y="914400"/>
            <a:ext cx="9079728" cy="2739211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r>
              <a:rPr lang="en-US" dirty="0" smtClean="0">
                <a:solidFill>
                  <a:srgbClr val="6A7F10"/>
                </a:solidFill>
              </a:rPr>
              <a:t>Aerospace Society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49"/>
          <a:stretch/>
        </p:blipFill>
        <p:spPr>
          <a:xfrm>
            <a:off x="40233601" y="914400"/>
            <a:ext cx="2743200" cy="28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2842249" y="914400"/>
            <a:ext cx="7364458" cy="2739173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pPr algn="r"/>
            <a:r>
              <a:rPr lang="en-US" dirty="0" smtClean="0">
                <a:solidFill>
                  <a:srgbClr val="6A7F10"/>
                </a:solidFill>
              </a:rPr>
              <a:t>University  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4401" y="5723868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>
                <a:solidFill>
                  <a:srgbClr val="6A7F10"/>
                </a:solidFill>
                <a:latin typeface="Calibri" panose="020F0502020204030204" pitchFamily="34" charset="0"/>
              </a:rPr>
              <a:t>PROBLEM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4402" y="21092374"/>
            <a:ext cx="13258798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IDEA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49" name="Rounded Rectangle 1048"/>
          <p:cNvSpPr/>
          <p:nvPr/>
        </p:nvSpPr>
        <p:spPr>
          <a:xfrm>
            <a:off x="1125719" y="7086600"/>
            <a:ext cx="7340579" cy="384177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What good is a high tech rocket if you can’t track it</a:t>
            </a: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Current PSAS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methods of tracking are limited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by dependence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on human eye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75822" y="11201400"/>
            <a:ext cx="7342632" cy="26670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Rockets move fast. 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Keeping antennas and cameras pointed at them during flight is a challenge.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47" name="Picture 8" descr="C:\Users\Robin\Projects\rocket-tracks\Documentation\poster\ag_steve_trackma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7138280"/>
            <a:ext cx="4990440" cy="665392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3" name="Rounded Rectangle 102"/>
          <p:cNvSpPr/>
          <p:nvPr/>
        </p:nvSpPr>
        <p:spPr>
          <a:xfrm>
            <a:off x="6449568" y="14173200"/>
            <a:ext cx="7342632" cy="29718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RocketTracks was originally conceptualized in 2011 as a mechanical structure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controlled by a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manual control box.</a:t>
            </a:r>
          </a:p>
        </p:txBody>
      </p:sp>
      <p:pic>
        <p:nvPicPr>
          <p:cNvPr id="1051" name="Picture 9" descr="C:\Users\Robin\Projects\rocket-tracks\Documentation\poster\RT_Two_axi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93" y="15621000"/>
            <a:ext cx="4664707" cy="349853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4" name="Rounded Rectangle 103"/>
          <p:cNvSpPr/>
          <p:nvPr/>
        </p:nvSpPr>
        <p:spPr>
          <a:xfrm>
            <a:off x="6477000" y="17373600"/>
            <a:ext cx="7342632" cy="326018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365760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While this was an improvement over earlier handheld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models,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it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still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left too much room for human error. 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914400" y="22193334"/>
            <a:ext cx="13258800" cy="2087137"/>
          </a:xfrm>
          <a:prstGeom prst="roundRect">
            <a:avLst/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Eliminate human error by adding automatic tracking capabilities to the existing RocketTracks system.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14400" y="24655867"/>
            <a:ext cx="13258801" cy="1126445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IMPLEMENTATION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4400" y="25862280"/>
            <a:ext cx="13258800" cy="6217920"/>
          </a:xfrm>
          <a:prstGeom prst="roundRect">
            <a:avLst>
              <a:gd name="adj" fmla="val 9102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RocketTracks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controller board to interface mechanical system with automatic and manual control 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RocketTracks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system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Improve control loop for manual controller and interface via Ethernet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safety protocols and perform FMEA analysis to protect from personal injury or damage to system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718000" y="5724144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HOW IT WORKS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22479000" y="24307800"/>
            <a:ext cx="3810000" cy="533399"/>
          </a:xfrm>
          <a:custGeom>
            <a:avLst/>
            <a:gdLst>
              <a:gd name="connsiteX0" fmla="*/ 0 w 9090211"/>
              <a:gd name="connsiteY0" fmla="*/ 548597 h 14587327"/>
              <a:gd name="connsiteX1" fmla="*/ 7315200 w 9090211"/>
              <a:gd name="connsiteY1" fmla="*/ 1678150 h 14587327"/>
              <a:gd name="connsiteX2" fmla="*/ 9090211 w 9090211"/>
              <a:gd name="connsiteY2" fmla="*/ 14587327 h 145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0211" h="14587327">
                <a:moveTo>
                  <a:pt x="0" y="548597"/>
                </a:moveTo>
                <a:cubicBezTo>
                  <a:pt x="2900082" y="-56521"/>
                  <a:pt x="5800165" y="-661638"/>
                  <a:pt x="7315200" y="1678150"/>
                </a:cubicBezTo>
                <a:cubicBezTo>
                  <a:pt x="8830235" y="4017938"/>
                  <a:pt x="8543364" y="12695774"/>
                  <a:pt x="9090211" y="14587327"/>
                </a:cubicBezTo>
              </a:path>
            </a:pathLst>
          </a:custGeom>
          <a:noFill/>
          <a:ln w="85725"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 flipH="1" flipV="1">
            <a:off x="17526000" y="22098000"/>
            <a:ext cx="3941476" cy="2743199"/>
          </a:xfrm>
          <a:custGeom>
            <a:avLst/>
            <a:gdLst>
              <a:gd name="connsiteX0" fmla="*/ 0 w 9090211"/>
              <a:gd name="connsiteY0" fmla="*/ 548597 h 14587327"/>
              <a:gd name="connsiteX1" fmla="*/ 7315200 w 9090211"/>
              <a:gd name="connsiteY1" fmla="*/ 1678150 h 14587327"/>
              <a:gd name="connsiteX2" fmla="*/ 9090211 w 9090211"/>
              <a:gd name="connsiteY2" fmla="*/ 14587327 h 145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0211" h="14587327">
                <a:moveTo>
                  <a:pt x="0" y="548597"/>
                </a:moveTo>
                <a:cubicBezTo>
                  <a:pt x="2900082" y="-56521"/>
                  <a:pt x="5800165" y="-661638"/>
                  <a:pt x="7315200" y="1678150"/>
                </a:cubicBezTo>
                <a:cubicBezTo>
                  <a:pt x="8830235" y="4017938"/>
                  <a:pt x="8543364" y="12695774"/>
                  <a:pt x="9090211" y="14587327"/>
                </a:cubicBezTo>
              </a:path>
            </a:pathLst>
          </a:custGeom>
          <a:noFill/>
          <a:ln w="85725"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6" descr="C:\Users\Robin\Projects\rocket-tracks\Documentation\poster\laptop-clipart-600x6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306" y="22707600"/>
            <a:ext cx="2223509" cy="24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Freeform 1033"/>
          <p:cNvSpPr/>
          <p:nvPr/>
        </p:nvSpPr>
        <p:spPr>
          <a:xfrm>
            <a:off x="19583721" y="8240348"/>
            <a:ext cx="6400479" cy="11266852"/>
          </a:xfrm>
          <a:custGeom>
            <a:avLst/>
            <a:gdLst>
              <a:gd name="connsiteX0" fmla="*/ 0 w 9090211"/>
              <a:gd name="connsiteY0" fmla="*/ 548597 h 14587327"/>
              <a:gd name="connsiteX1" fmla="*/ 7315200 w 9090211"/>
              <a:gd name="connsiteY1" fmla="*/ 1678150 h 14587327"/>
              <a:gd name="connsiteX2" fmla="*/ 9090211 w 9090211"/>
              <a:gd name="connsiteY2" fmla="*/ 14587327 h 145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0211" h="14587327">
                <a:moveTo>
                  <a:pt x="0" y="548597"/>
                </a:moveTo>
                <a:cubicBezTo>
                  <a:pt x="2900082" y="-56521"/>
                  <a:pt x="5800165" y="-661638"/>
                  <a:pt x="7315200" y="1678150"/>
                </a:cubicBezTo>
                <a:cubicBezTo>
                  <a:pt x="8830235" y="4017938"/>
                  <a:pt x="8543364" y="12695774"/>
                  <a:pt x="9090211" y="14587327"/>
                </a:cubicBezTo>
              </a:path>
            </a:pathLst>
          </a:custGeom>
          <a:noFill/>
          <a:ln w="85725"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155027" y="16589654"/>
            <a:ext cx="4624898" cy="2425558"/>
          </a:xfrm>
          <a:prstGeom prst="rect">
            <a:avLst/>
          </a:prstGeom>
          <a:noFill/>
          <a:ln w="952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6A7F10"/>
                </a:solidFill>
              </a:rPr>
              <a:t>RTx </a:t>
            </a:r>
          </a:p>
          <a:p>
            <a:pPr algn="ctr"/>
            <a:r>
              <a:rPr lang="en-US" sz="4800" dirty="0" smtClean="0">
                <a:solidFill>
                  <a:srgbClr val="6A7F10"/>
                </a:solidFill>
              </a:rPr>
              <a:t>Controller</a:t>
            </a:r>
            <a:endParaRPr lang="en-US" sz="4800" dirty="0">
              <a:solidFill>
                <a:srgbClr val="6A7F10"/>
              </a:solidFill>
            </a:endParaRPr>
          </a:p>
        </p:txBody>
      </p:sp>
      <p:pic>
        <p:nvPicPr>
          <p:cNvPr id="1026" name="Picture 2" descr="C:\Users\Robin\Projects\rocket-tracks\Documentation\poster\Rocket_Tracks_Overa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814" y="10370349"/>
            <a:ext cx="3525850" cy="553306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bin\Projects\rocket-tracks\Documentation\poster\dT87Gbjxc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6825656"/>
            <a:ext cx="3429000" cy="43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>
            <a:stCxn id="1026" idx="2"/>
          </p:cNvCxnSpPr>
          <p:nvPr/>
        </p:nvCxnSpPr>
        <p:spPr>
          <a:xfrm flipH="1">
            <a:off x="21467476" y="15903410"/>
            <a:ext cx="3263" cy="686244"/>
          </a:xfrm>
          <a:prstGeom prst="line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5897956" y="19659600"/>
            <a:ext cx="4624898" cy="2425558"/>
          </a:xfrm>
          <a:prstGeom prst="rect">
            <a:avLst/>
          </a:prstGeom>
          <a:noFill/>
          <a:ln w="952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6A7F10"/>
                </a:solidFill>
              </a:rPr>
              <a:t>Manual</a:t>
            </a:r>
          </a:p>
          <a:p>
            <a:pPr algn="ctr"/>
            <a:r>
              <a:rPr lang="en-US" sz="4800" dirty="0" smtClean="0">
                <a:solidFill>
                  <a:srgbClr val="6A7F10"/>
                </a:solidFill>
              </a:rPr>
              <a:t> Control</a:t>
            </a:r>
            <a:endParaRPr lang="en-US" sz="4800" dirty="0">
              <a:solidFill>
                <a:srgbClr val="6A7F1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983200" y="18636831"/>
            <a:ext cx="1171827" cy="1022769"/>
          </a:xfrm>
          <a:prstGeom prst="line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Robin\Projects\rocket-tracks\Documentation\poster\MiLLqBK9T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2278">
            <a:off x="18178507" y="8134175"/>
            <a:ext cx="1832304" cy="140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H="1" flipV="1">
            <a:off x="23811484" y="18592801"/>
            <a:ext cx="1410716" cy="1066799"/>
          </a:xfrm>
          <a:prstGeom prst="line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7" descr="C:\Users\Robin\Projects\rocket-tracks\Documentation\poster\illustration0046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108" y="22860000"/>
            <a:ext cx="1697341" cy="30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Freeform 129"/>
          <p:cNvSpPr/>
          <p:nvPr/>
        </p:nvSpPr>
        <p:spPr>
          <a:xfrm rot="6226837" flipH="1">
            <a:off x="26157841" y="21047041"/>
            <a:ext cx="2681926" cy="1932467"/>
          </a:xfrm>
          <a:custGeom>
            <a:avLst/>
            <a:gdLst>
              <a:gd name="connsiteX0" fmla="*/ 0 w 9090211"/>
              <a:gd name="connsiteY0" fmla="*/ 548597 h 14587327"/>
              <a:gd name="connsiteX1" fmla="*/ 7315200 w 9090211"/>
              <a:gd name="connsiteY1" fmla="*/ 1678150 h 14587327"/>
              <a:gd name="connsiteX2" fmla="*/ 9090211 w 9090211"/>
              <a:gd name="connsiteY2" fmla="*/ 14587327 h 1458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0211" h="14587327">
                <a:moveTo>
                  <a:pt x="0" y="548597"/>
                </a:moveTo>
                <a:cubicBezTo>
                  <a:pt x="2900082" y="-56521"/>
                  <a:pt x="5800165" y="-661638"/>
                  <a:pt x="7315200" y="1678150"/>
                </a:cubicBezTo>
                <a:cubicBezTo>
                  <a:pt x="8830235" y="4017938"/>
                  <a:pt x="8543364" y="12695774"/>
                  <a:pt x="9090211" y="14587327"/>
                </a:cubicBezTo>
              </a:path>
            </a:pathLst>
          </a:custGeom>
          <a:noFill/>
          <a:ln w="85725"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718001" y="6858000"/>
            <a:ext cx="13258800" cy="154686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30142711" y="7162800"/>
            <a:ext cx="12453090" cy="14554200"/>
            <a:chOff x="31114281" y="16449729"/>
            <a:chExt cx="11666788" cy="14554200"/>
          </a:xfrm>
        </p:grpSpPr>
        <p:sp>
          <p:nvSpPr>
            <p:cNvPr id="114" name="Rounded Rectangle 113"/>
            <p:cNvSpPr/>
            <p:nvPr/>
          </p:nvSpPr>
          <p:spPr>
            <a:xfrm>
              <a:off x="34731077" y="16449729"/>
              <a:ext cx="4480560" cy="154719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mode</a:t>
              </a:r>
              <a:endParaRPr lang="en-US" sz="36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1114281" y="19322347"/>
              <a:ext cx="5568315" cy="630936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Manual Mode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can adjust the direction that RocketTracks points by turning two nobs corresponding to the horizontal and vertical axes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7212755" y="19269129"/>
              <a:ext cx="5568314" cy="630936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Mode: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object to track using laptop.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Camera provides feedback to Sightline® as to position of the object.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RTx Controller adjusts mechanical position accordingly 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54" name="Straight Arrow Connector 1053"/>
            <p:cNvCxnSpPr/>
            <p:nvPr/>
          </p:nvCxnSpPr>
          <p:spPr>
            <a:xfrm flipH="1">
              <a:off x="34856929" y="17973729"/>
              <a:ext cx="890312" cy="12954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8205953" y="17977397"/>
              <a:ext cx="890930" cy="1298448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32786658" y="26889129"/>
              <a:ext cx="8852192" cy="411480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Emergency Stop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removal of power to system if: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Big red button is pushed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gets too close to system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Any single component breaks that could result in loss of system control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718000" y="22707600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RTX </a:t>
            </a:r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CONTROLLER </a:t>
            </a:r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BLOCK DIAGRAM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9718000" y="23942658"/>
            <a:ext cx="13258800" cy="8137542"/>
            <a:chOff x="29718000" y="24725960"/>
            <a:chExt cx="13258800" cy="7201840"/>
          </a:xfrm>
        </p:grpSpPr>
        <p:sp>
          <p:nvSpPr>
            <p:cNvPr id="53" name="Rounded Rectangle 52"/>
            <p:cNvSpPr/>
            <p:nvPr/>
          </p:nvSpPr>
          <p:spPr>
            <a:xfrm>
              <a:off x="29718000" y="24725960"/>
              <a:ext cx="13258800" cy="7201840"/>
            </a:xfrm>
            <a:prstGeom prst="roundRect">
              <a:avLst>
                <a:gd name="adj" fmla="val 5170"/>
              </a:avLst>
            </a:prstGeom>
            <a:solidFill>
              <a:srgbClr val="E3F39F"/>
            </a:solidFill>
            <a:ln w="76200" cap="sq">
              <a:solidFill>
                <a:srgbClr val="6A7F1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75785" y="25114510"/>
              <a:ext cx="12143232" cy="6471762"/>
            </a:xfrm>
            <a:prstGeom prst="rect">
              <a:avLst/>
            </a:prstGeom>
          </p:spPr>
        </p:pic>
      </p:grpSp>
      <p:cxnSp>
        <p:nvCxnSpPr>
          <p:cNvPr id="58" name="Straight Connector 57"/>
          <p:cNvCxnSpPr/>
          <p:nvPr/>
        </p:nvCxnSpPr>
        <p:spPr>
          <a:xfrm>
            <a:off x="0" y="5410200"/>
            <a:ext cx="438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RTx controller board"/>
          <p:cNvPicPr>
            <a:picLocks noChangeAspect="1" noChangeArrowheads="1"/>
          </p:cNvPicPr>
          <p:nvPr/>
        </p:nvPicPr>
        <p:blipFill>
          <a:blip r:embed="rId13" cstate="print"/>
          <a:srcRect t="25899" b="20781"/>
          <a:stretch>
            <a:fillRect/>
          </a:stretch>
        </p:blipFill>
        <p:spPr bwMode="auto">
          <a:xfrm>
            <a:off x="14859000" y="26858592"/>
            <a:ext cx="14170153" cy="5221608"/>
          </a:xfrm>
          <a:prstGeom prst="roundRect">
            <a:avLst>
              <a:gd name="adj" fmla="val 6945"/>
            </a:avLst>
          </a:prstGeom>
          <a:noFill/>
          <a:ln w="76200">
            <a:solidFill>
              <a:srgbClr val="6A7F10"/>
            </a:solidFill>
          </a:ln>
        </p:spPr>
      </p:pic>
      <p:cxnSp>
        <p:nvCxnSpPr>
          <p:cNvPr id="71" name="Straight Arrow Connector 70"/>
          <p:cNvCxnSpPr/>
          <p:nvPr/>
        </p:nvCxnSpPr>
        <p:spPr>
          <a:xfrm flipH="1" flipV="1">
            <a:off x="34442400" y="16306800"/>
            <a:ext cx="950316" cy="12954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8017137" y="16306800"/>
            <a:ext cx="950976" cy="129844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4859000" y="6787174"/>
            <a:ext cx="14170152" cy="19654226"/>
          </a:xfrm>
          <a:prstGeom prst="roundRect">
            <a:avLst>
              <a:gd name="adj" fmla="val 3945"/>
            </a:avLst>
          </a:prstGeom>
          <a:noFill/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2" descr="C:\Users\Robin\Projects\rocket-tracks\Documentation\poster\SLA-Logo-7-23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569" y="20411375"/>
            <a:ext cx="4422861" cy="123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4647</TotalTime>
  <Words>281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RocketTracks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Robin</cp:lastModifiedBy>
  <cp:revision>197</cp:revision>
  <dcterms:created xsi:type="dcterms:W3CDTF">2008-12-19T19:08:39Z</dcterms:created>
  <dcterms:modified xsi:type="dcterms:W3CDTF">2014-05-28T14:40:23Z</dcterms:modified>
</cp:coreProperties>
</file>