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59A"/>
    <a:srgbClr val="A1D8E0"/>
    <a:srgbClr val="6A7F1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020" y="8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322" y="15875306"/>
            <a:ext cx="34162464" cy="7056120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322" y="22931424"/>
            <a:ext cx="34162464" cy="4134816"/>
          </a:xfrm>
        </p:spPr>
        <p:txBody>
          <a:bodyPr anchor="t">
            <a:normAutofit/>
          </a:bodyPr>
          <a:lstStyle>
            <a:lvl1pPr marL="0" indent="0" algn="l">
              <a:buNone/>
              <a:defRPr sz="9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326" y="8675335"/>
            <a:ext cx="34190784" cy="194468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965893" y="3243471"/>
            <a:ext cx="7070218" cy="248895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324" y="3243473"/>
            <a:ext cx="26244274" cy="248895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327" y="15881189"/>
            <a:ext cx="34162454" cy="7050240"/>
          </a:xfrm>
        </p:spPr>
        <p:txBody>
          <a:bodyPr anchor="b"/>
          <a:lstStyle>
            <a:lvl1pPr algn="r">
              <a:defRPr sz="15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327" y="22931429"/>
            <a:ext cx="34162454" cy="4129920"/>
          </a:xfrm>
        </p:spPr>
        <p:txBody>
          <a:bodyPr anchor="t">
            <a:normAutofit/>
          </a:bodyPr>
          <a:lstStyle>
            <a:lvl1pPr marL="0" indent="0" algn="r">
              <a:buNone/>
              <a:defRPr sz="8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326" y="3243478"/>
            <a:ext cx="34190784" cy="4437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324" y="8686798"/>
            <a:ext cx="16662130" cy="19446245"/>
          </a:xfrm>
        </p:spPr>
        <p:txBody>
          <a:bodyPr>
            <a:normAutofit/>
          </a:bodyPr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3749" y="8686795"/>
            <a:ext cx="16652362" cy="19446250"/>
          </a:xfrm>
        </p:spPr>
        <p:txBody>
          <a:bodyPr>
            <a:normAutofit/>
          </a:bodyPr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324" y="8702049"/>
            <a:ext cx="16662130" cy="2766058"/>
          </a:xfrm>
        </p:spPr>
        <p:txBody>
          <a:bodyPr anchor="b">
            <a:noAutofit/>
          </a:bodyPr>
          <a:lstStyle>
            <a:lvl1pPr marL="0" indent="0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324" y="11468110"/>
            <a:ext cx="16662130" cy="16664933"/>
          </a:xfrm>
        </p:spPr>
        <p:txBody>
          <a:bodyPr>
            <a:normAutofit/>
          </a:bodyPr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3746" y="8702049"/>
            <a:ext cx="16662120" cy="2766058"/>
          </a:xfrm>
        </p:spPr>
        <p:txBody>
          <a:bodyPr anchor="b">
            <a:noAutofit/>
          </a:bodyPr>
          <a:lstStyle>
            <a:lvl1pPr marL="0" indent="0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3746" y="11468110"/>
            <a:ext cx="16662120" cy="16664933"/>
          </a:xfrm>
        </p:spPr>
        <p:txBody>
          <a:bodyPr>
            <a:normAutofit/>
          </a:bodyPr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322" y="2141220"/>
            <a:ext cx="12771120" cy="5692133"/>
          </a:xfrm>
        </p:spPr>
        <p:txBody>
          <a:bodyPr anchor="b"/>
          <a:lstStyle>
            <a:lvl1pPr algn="l">
              <a:defRPr sz="115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2742" y="2141220"/>
            <a:ext cx="20543371" cy="25991822"/>
          </a:xfrm>
        </p:spPr>
        <p:txBody>
          <a:bodyPr>
            <a:normAutofit/>
          </a:bodyPr>
          <a:lstStyle>
            <a:lvl5pPr>
              <a:defRPr/>
            </a:lvl5pPr>
            <a:lvl6pPr marL="12070080" indent="-1097280">
              <a:buClr>
                <a:schemeClr val="tx2"/>
              </a:buClr>
              <a:buSzPct val="101000"/>
              <a:buFont typeface="Courier New" pitchFamily="49" charset="0"/>
              <a:buChar char="o"/>
              <a:defRPr sz="5800"/>
            </a:lvl6pPr>
            <a:lvl7pPr marL="1426464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7pPr>
            <a:lvl8pPr marL="1645920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8pPr>
            <a:lvl9pPr marL="18653760" indent="-1097280">
              <a:buClr>
                <a:schemeClr val="tx2"/>
              </a:buClr>
              <a:buFont typeface="Courier New" pitchFamily="49" charset="0"/>
              <a:buChar char="o"/>
              <a:defRPr sz="5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322" y="7833358"/>
            <a:ext cx="12771120" cy="20299675"/>
          </a:xfrm>
        </p:spPr>
        <p:txBody>
          <a:bodyPr anchor="t">
            <a:normAutofit/>
          </a:bodyPr>
          <a:lstStyle>
            <a:lvl1pPr marL="0" indent="0">
              <a:buNone/>
              <a:defRPr sz="58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329" y="6657879"/>
            <a:ext cx="15830174" cy="5343619"/>
          </a:xfrm>
        </p:spPr>
        <p:txBody>
          <a:bodyPr anchor="b">
            <a:normAutofit/>
          </a:bodyPr>
          <a:lstStyle>
            <a:lvl1pPr algn="l">
              <a:defRPr sz="115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327" y="12001498"/>
            <a:ext cx="15830179" cy="12144960"/>
          </a:xfrm>
        </p:spPr>
        <p:txBody>
          <a:bodyPr anchor="t">
            <a:normAutofit/>
          </a:bodyPr>
          <a:lstStyle>
            <a:lvl1pPr marL="0" indent="0">
              <a:buNone/>
              <a:defRPr sz="58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1677539" y="4773060"/>
            <a:ext cx="8866262" cy="7346107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2436122" y="7687258"/>
            <a:ext cx="16459200" cy="164592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334198" y="19404365"/>
            <a:ext cx="8370936" cy="9164323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499065" y="5257491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9017902" y="1358081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499058" y="27499848"/>
            <a:ext cx="9164323" cy="5730029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224211" y="-296203"/>
            <a:ext cx="6955714" cy="8049907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4435745" y="-775788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3" y="3171545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35988151" y="-296203"/>
            <a:ext cx="8133442" cy="8049907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29364010" y="-296198"/>
            <a:ext cx="9164323" cy="8186150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35973379" y="5257483"/>
            <a:ext cx="8148211" cy="9164323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38672035" y="24673663"/>
            <a:ext cx="5458531" cy="844669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1976215" y="20941980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334200" y="23754077"/>
            <a:ext cx="6498528" cy="9164323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400663" y="22993615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29364017" y="3763145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31003457" y="24673663"/>
            <a:ext cx="9164318" cy="916431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0311379" y="2869733"/>
            <a:ext cx="3810211" cy="6014006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30480480" y="991258"/>
            <a:ext cx="4998125" cy="49981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32986212" y="6963099"/>
            <a:ext cx="5847614" cy="5847614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34651526" y="9839650"/>
            <a:ext cx="4998125" cy="49981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37197197" y="12775843"/>
            <a:ext cx="3462278" cy="346227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3288259" y="-484682"/>
            <a:ext cx="5729645" cy="3349512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7212663" y="-484682"/>
            <a:ext cx="4939334" cy="220746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334193" y="-484682"/>
            <a:ext cx="2833262" cy="293898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1331676" y="20744561"/>
            <a:ext cx="6705058" cy="6705058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27802231" y="31151835"/>
            <a:ext cx="5356507" cy="2130091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29414398" y="30762432"/>
            <a:ext cx="5937691" cy="251949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36372744" y="30762439"/>
            <a:ext cx="5814758" cy="2519486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53150" y="23721533"/>
            <a:ext cx="2933904" cy="293390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334198" y="29628331"/>
            <a:ext cx="3734866" cy="3601546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334200" y="24761160"/>
            <a:ext cx="2704915" cy="4308288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123639" y="2315453"/>
            <a:ext cx="2872397" cy="4347379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2276201" y="4016609"/>
            <a:ext cx="4371922" cy="437192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532273" y="6970851"/>
            <a:ext cx="3710366" cy="37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782034" y="9057518"/>
            <a:ext cx="2929757" cy="292975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742445" y="9214474"/>
            <a:ext cx="2504467" cy="250446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35052082" y="-296201"/>
            <a:ext cx="4371926" cy="3603998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1846995" y="-296201"/>
            <a:ext cx="2274595" cy="2942453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7191545" y="1358081"/>
            <a:ext cx="5416901" cy="54169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42790646" y="3598094"/>
            <a:ext cx="1330944" cy="435836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36436181" y="3496791"/>
            <a:ext cx="4654723" cy="46547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35856197" y="6367085"/>
            <a:ext cx="2919312" cy="291931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36623719" y="26934852"/>
            <a:ext cx="3544056" cy="354405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33469836" y="25162822"/>
            <a:ext cx="3544056" cy="354405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35973382" y="23655199"/>
            <a:ext cx="3544056" cy="354405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39499363" y="27199253"/>
            <a:ext cx="2907043" cy="29070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38775511" y="19669644"/>
            <a:ext cx="2657035" cy="265703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0376719" y="24277817"/>
            <a:ext cx="2657035" cy="265703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41705232" y="22993608"/>
            <a:ext cx="2416358" cy="265704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324" y="3243478"/>
            <a:ext cx="34200542" cy="443748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326" y="8675335"/>
            <a:ext cx="34200538" cy="1944689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99251" y="28568690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b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8539" y="28568690"/>
            <a:ext cx="25230715" cy="1752600"/>
          </a:xfrm>
          <a:prstGeom prst="rect">
            <a:avLst/>
          </a:prstGeom>
        </p:spPr>
        <p:txBody>
          <a:bodyPr vert="horz" lIns="438912" tIns="219456" rIns="438912" bIns="219456" rtlCol="0" anchor="b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8761" y="28568690"/>
            <a:ext cx="2919778" cy="1752600"/>
          </a:xfrm>
          <a:prstGeom prst="rect">
            <a:avLst/>
          </a:prstGeom>
        </p:spPr>
        <p:txBody>
          <a:bodyPr vert="horz" lIns="438912" tIns="219456" rIns="438912" bIns="219456" rtlCol="0" anchor="b"/>
          <a:lstStyle>
            <a:lvl1pPr algn="l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7599226" y="26180271"/>
            <a:ext cx="9164323" cy="7049606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1140531" y="16238122"/>
            <a:ext cx="1470288" cy="147028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40311379" y="16973266"/>
            <a:ext cx="1470288" cy="147028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41320358" y="17704786"/>
            <a:ext cx="1470288" cy="147028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42447" y="12954857"/>
            <a:ext cx="2244610" cy="22446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276198" y="15199464"/>
            <a:ext cx="2202096" cy="220209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1297241" y="16238124"/>
            <a:ext cx="1689816" cy="168981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415682" y="12391099"/>
            <a:ext cx="6530117" cy="9164323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29630993" y="11497999"/>
            <a:ext cx="5847614" cy="5847614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2194560" rtl="0" eaLnBrk="1" latinLnBrk="0" hangingPunct="1"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Font typeface="Wingdings 2" charset="2"/>
        <a:buChar char="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Font typeface="Wingdings 2" charset="2"/>
        <a:buChar char="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Font typeface="Wingdings 2" charset="2"/>
        <a:buChar char="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Font typeface="Wingdings 2" charset="2"/>
        <a:buChar char="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Font typeface="Wingdings 2" charset="2"/>
        <a:buChar char="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image" Target="../media/image2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052333" y="4840962"/>
            <a:ext cx="13838867" cy="28077438"/>
          </a:xfrm>
          <a:prstGeom prst="rect">
            <a:avLst/>
          </a:prstGeom>
          <a:solidFill>
            <a:srgbClr val="A1D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4840962"/>
            <a:ext cx="13106400" cy="28077438"/>
          </a:xfrm>
          <a:prstGeom prst="rect">
            <a:avLst/>
          </a:prstGeom>
          <a:solidFill>
            <a:srgbClr val="A1D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783772" y="0"/>
            <a:ext cx="43107427" cy="3200400"/>
          </a:xfrm>
          <a:solidFill>
            <a:srgbClr val="A1D8E0"/>
          </a:solidFill>
        </p:spPr>
        <p:txBody>
          <a:bodyPr lIns="914400" tIns="914400" rIns="914400" bIns="914400"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                           You Watch My Stuff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7886701" y="2082133"/>
            <a:ext cx="28478696" cy="1545723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smtClean="0">
                <a:solidFill>
                  <a:schemeClr val="bg1"/>
                </a:solidFill>
              </a:rPr>
              <a:t>Team Members: Hussain Alsaffar, Richard </a:t>
            </a:r>
            <a:r>
              <a:rPr lang="en-US" sz="4000" b="1" dirty="0">
                <a:solidFill>
                  <a:schemeClr val="bg1"/>
                </a:solidFill>
              </a:rPr>
              <a:t>Atwood, </a:t>
            </a:r>
            <a:r>
              <a:rPr lang="en-US" sz="4000" b="1" dirty="0" smtClean="0">
                <a:solidFill>
                  <a:schemeClr val="bg1"/>
                </a:solidFill>
              </a:rPr>
              <a:t>Amrutha Doosa, Raed Alkhaldi</a:t>
            </a:r>
            <a:r>
              <a:rPr lang="en-US" sz="4000" b="1" dirty="0">
                <a:solidFill>
                  <a:schemeClr val="bg1"/>
                </a:solidFill>
              </a:rPr>
              <a:t>, </a:t>
            </a:r>
            <a:r>
              <a:rPr lang="en-US" sz="4000" b="1" dirty="0" smtClean="0">
                <a:solidFill>
                  <a:schemeClr val="bg1"/>
                </a:solidFill>
              </a:rPr>
              <a:t>Randy </a:t>
            </a:r>
            <a:r>
              <a:rPr lang="en-US" sz="4000" b="1" dirty="0">
                <a:solidFill>
                  <a:schemeClr val="bg1"/>
                </a:solidFill>
              </a:rPr>
              <a:t>Duran </a:t>
            </a:r>
          </a:p>
          <a:p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7300" y="31480590"/>
            <a:ext cx="34083172" cy="1437810"/>
          </a:xfrm>
          <a:prstGeom prst="rect">
            <a:avLst/>
          </a:prstGeom>
          <a:solidFill>
            <a:srgbClr val="00759A"/>
          </a:solidFill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MCECS Department of Electrical and Computer Engineering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18" name="Picture 17" descr="psu-mcecs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71400" y="6350"/>
            <a:ext cx="6019800" cy="3200402"/>
          </a:xfrm>
          <a:prstGeom prst="rect">
            <a:avLst/>
          </a:prstGeom>
        </p:spPr>
      </p:pic>
      <p:pic>
        <p:nvPicPr>
          <p:cNvPr id="21" name="Picture 3" descr="C:\Users\LNH\Desktop\Intel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"/>
            <a:ext cx="6019800" cy="320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8200" y="20955000"/>
            <a:ext cx="10698480" cy="1754312"/>
          </a:xfrm>
          <a:prstGeom prst="rect">
            <a:avLst/>
          </a:prstGeom>
          <a:noFill/>
          <a:ln w="19050">
            <a:noFill/>
          </a:ln>
        </p:spPr>
        <p:txBody>
          <a:bodyPr wrap="square" lIns="91425" tIns="45713" rIns="91425" bIns="45713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 A security device that will alert the user and keep a thief from stealing your belongings is a necessity in these days. 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23001978"/>
            <a:ext cx="10698480" cy="4524301"/>
          </a:xfrm>
          <a:prstGeom prst="rect">
            <a:avLst/>
          </a:prstGeom>
          <a:noFill/>
          <a:ln w="19050">
            <a:noFill/>
          </a:ln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Bluetooth Type 2 Range is about 30ft /10m in sight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User friendly Android GUI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Secure Communication via Bluetooth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Alarm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 Triggered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 when device is Moved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Panic/Finder Enabled</a:t>
            </a:r>
          </a:p>
          <a:p>
            <a:pPr marL="457200" indent="-4572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Portable</a:t>
            </a:r>
          </a:p>
          <a:p>
            <a:pPr marL="457200" indent="-4572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Battery life time more then 12 hours and less than122 hours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173200" y="9719217"/>
            <a:ext cx="8458200" cy="3416320"/>
          </a:xfrm>
          <a:prstGeom prst="rect">
            <a:avLst/>
          </a:prstGeom>
          <a:noFill/>
          <a:ln w="19050" cap="rnd" cmpd="sng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-Alarm is Detecting Movement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Alarm is ‘ON’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Alarm is Activated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-Triggered Alarm (Blink .5 sec)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72880" y="3291840"/>
            <a:ext cx="8505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libri" pitchFamily="34" charset="0"/>
              </a:rPr>
              <a:t>Adviser: Malgorzata Jeske</a:t>
            </a:r>
            <a:endParaRPr lang="en-US" sz="6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4400" y="329184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libri" pitchFamily="34" charset="0"/>
              </a:rPr>
              <a:t>Sponsor: Chris Wilkerson</a:t>
            </a:r>
            <a:endParaRPr lang="en-US" sz="6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1" name="Picture 2" descr="C:\Users\Randy\Desktop\cell_phon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02" t="2782" r="8286"/>
          <a:stretch/>
        </p:blipFill>
        <p:spPr bwMode="auto">
          <a:xfrm>
            <a:off x="14747660" y="26486729"/>
            <a:ext cx="2435170" cy="30086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82830" y="21850360"/>
            <a:ext cx="10249170" cy="989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 descr="C:\Users\Randy\Dropbox\Spring 13\ECE 413\IMG_20130601_205317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43" t="38091" r="45555" b="56997"/>
          <a:stretch/>
        </p:blipFill>
        <p:spPr bwMode="auto">
          <a:xfrm>
            <a:off x="23328263" y="10114912"/>
            <a:ext cx="647700" cy="6096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04" t="14211" r="11591" b="13724"/>
          <a:stretch/>
        </p:blipFill>
        <p:spPr bwMode="auto">
          <a:xfrm>
            <a:off x="23337662" y="11445295"/>
            <a:ext cx="657806" cy="605042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40" t="17520" r="17740" b="16667"/>
          <a:stretch/>
        </p:blipFill>
        <p:spPr bwMode="auto">
          <a:xfrm>
            <a:off x="23316347" y="10759495"/>
            <a:ext cx="671533" cy="605042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78320" y="26974800"/>
            <a:ext cx="8268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ACKNOWLEDGEMENTS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4840962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PROBLEM</a:t>
            </a:r>
            <a:endParaRPr lang="en-US" sz="66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7657" y="19928219"/>
            <a:ext cx="25551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GOALS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78320" y="27940503"/>
            <a:ext cx="10698480" cy="4308858"/>
          </a:xfrm>
          <a:prstGeom prst="rect">
            <a:avLst/>
          </a:prstGeom>
          <a:noFill/>
          <a:ln w="19050">
            <a:noFill/>
          </a:ln>
        </p:spPr>
        <p:txBody>
          <a:bodyPr wrap="square" lIns="91425" tIns="45713" rIns="91425" bIns="45713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</a:rPr>
              <a:t>We want to thank the following people for their support and feedback on Our Progress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</a:rPr>
              <a:t>Sponsor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: Chris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</a:rPr>
              <a:t>Wilkerson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Adviser: Malgorzata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</a:rPr>
              <a:t>Jeske</a:t>
            </a:r>
          </a:p>
          <a:p>
            <a:pPr lvl="0" algn="just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Times New Roman"/>
              </a:rPr>
              <a:t>Professor: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Times New Roman"/>
              </a:rPr>
              <a:t>Mark Faust 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3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173200" y="7086600"/>
            <a:ext cx="682953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IMPLEMENTATION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48" name="Picture 47" descr="C:\Users\Randy\Dropbox\Spring 13\ECE 413\IMG_20130601_205317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43" t="38091" r="45555" b="56997"/>
          <a:stretch/>
        </p:blipFill>
        <p:spPr bwMode="auto">
          <a:xfrm>
            <a:off x="22730580" y="12190940"/>
            <a:ext cx="647700" cy="6096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204" t="14211" r="11591" b="13724"/>
          <a:stretch/>
        </p:blipFill>
        <p:spPr bwMode="auto">
          <a:xfrm>
            <a:off x="23990415" y="12190940"/>
            <a:ext cx="657806" cy="605042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76829" y="4853092"/>
            <a:ext cx="83201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HYPOTHETICAL </a:t>
            </a:r>
            <a:r>
              <a:rPr lang="en-US" sz="7200" b="1" dirty="0" smtClean="0">
                <a:solidFill>
                  <a:srgbClr val="002060"/>
                </a:solidFill>
                <a:latin typeface="Calibri" pitchFamily="34" charset="0"/>
              </a:rPr>
              <a:t>VISION</a:t>
            </a:r>
            <a:endParaRPr lang="en-US" sz="66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0863" y="18403641"/>
            <a:ext cx="7027115" cy="827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52333" y="17400941"/>
            <a:ext cx="8833071" cy="957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281580" y="17158229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latin typeface="Calibri" pitchFamily="34" charset="0"/>
              </a:rPr>
              <a:t>Alarm Ball Design</a:t>
            </a:r>
            <a:endParaRPr lang="en-US" sz="6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73199" y="20955000"/>
            <a:ext cx="1155829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</a:rPr>
              <a:t>DESIGN </a:t>
            </a:r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BLOCK</a:t>
            </a:r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</a:rPr>
              <a:t> DIAGRAM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73199" y="13639800"/>
            <a:ext cx="1029340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</a:rPr>
              <a:t>ANDROID </a:t>
            </a:r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APPLICATION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2" descr="C:\Users\Randy\Desktop\wi2013ece412-watchstuff\Android Programming\Screenshot_2013-05-24-10-23-39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351"/>
          <a:stretch/>
        </p:blipFill>
        <p:spPr bwMode="auto">
          <a:xfrm>
            <a:off x="23385827" y="17131908"/>
            <a:ext cx="2801434" cy="37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andy\Desktop\wi2013ece412-watchstuff\Android Programming\Screenshot_2013-05-24-10-23-33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125"/>
          <a:stretch/>
        </p:blipFill>
        <p:spPr bwMode="auto">
          <a:xfrm>
            <a:off x="14747661" y="17261244"/>
            <a:ext cx="2663061" cy="35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ndy\Desktop\wi2013ece412-watchstuff\Android Programming\Screenshot_2013-05-24-10-23-26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44"/>
          <a:stretch/>
        </p:blipFill>
        <p:spPr bwMode="auto">
          <a:xfrm>
            <a:off x="18973800" y="17261244"/>
            <a:ext cx="2667000" cy="35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271623" y="8825664"/>
            <a:ext cx="10698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Features: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Pedometer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GPS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Tracker</a:t>
            </a:r>
          </a:p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Waterproof package</a:t>
            </a:r>
          </a:p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Small package using surface mount components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Close to Out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of Range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area cell phone notification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- Rechargeable batteries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672554" y="17014910"/>
            <a:ext cx="3705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Pen Design</a:t>
            </a:r>
            <a:endParaRPr 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0" name="Picture 3" descr="C:\Users\LNH\Desktop\Google Image Result for http---paintsthefuture.com-wp-content-uploads-2011-12-thiefIphone333842091.jpg_blog.png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12016" y="6772687"/>
            <a:ext cx="3215424" cy="36470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7657" y="585662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</a:rPr>
              <a:t>Has this ever happened to you</a:t>
            </a:r>
            <a:endParaRPr lang="en-US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3408271"/>
            <a:ext cx="2035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libri" pitchFamily="34" charset="0"/>
              </a:rPr>
              <a:t>IDEA</a:t>
            </a:r>
            <a:r>
              <a:rPr lang="en-US" sz="6000" b="1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endParaRPr lang="en-US" sz="6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000" y="15138622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Calibri" pitchFamily="34" charset="0"/>
              </a:rPr>
              <a:t>Then you need YWMSy!</a:t>
            </a:r>
            <a:endParaRPr lang="en-US" sz="44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53" name="Picture 2" descr="C:\Users\LNH\Desktop\a-good-idea1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48057" y="12892600"/>
            <a:ext cx="2450491" cy="1814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14400" y="10724512"/>
            <a:ext cx="10698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Theft is very common nowadays especially between college students. Today students can’t guarantee that their belongings will not be stolen while leaving it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unattended. So?</a:t>
            </a:r>
            <a:endParaRPr lang="en-US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8062" y="15957901"/>
            <a:ext cx="10698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The Project You Watch My Stuff was Created and Sponsored by Chris Wilkerson from Intel. The Project is an Alarm Device that can be attached or placed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on to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any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item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you would like to secure. The Alarm Device is used in conjunction with a cell phone application. The phone application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is used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to turn “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ON” the device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and enable the Alarm</a:t>
            </a:r>
            <a:r>
              <a:rPr lang="en-US" sz="36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278320" y="5979739"/>
            <a:ext cx="10698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The You watch my Stuff Project has Future plans in expanding the many feature possibilities. The Future objective of this Project will be to create a smaller, affordable and Interactive device such as the designs shown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below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3200" y="7964905"/>
            <a:ext cx="11887200" cy="1754312"/>
          </a:xfrm>
          <a:prstGeom prst="rect">
            <a:avLst/>
          </a:prstGeom>
          <a:noFill/>
          <a:ln w="19050">
            <a:noFill/>
          </a:ln>
        </p:spPr>
        <p:txBody>
          <a:bodyPr wrap="square" lIns="91425" tIns="45713" rIns="91425" bIns="45713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The alarm device has a multicolor LED that Interacts with the user. Below is a chart of how the Alarm device Turns on the LED. 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173200" y="14706600"/>
            <a:ext cx="11887200" cy="2308310"/>
          </a:xfrm>
          <a:prstGeom prst="rect">
            <a:avLst/>
          </a:prstGeom>
          <a:noFill/>
          <a:ln w="19050">
            <a:noFill/>
          </a:ln>
        </p:spPr>
        <p:txBody>
          <a:bodyPr wrap="square" lIns="91425" tIns="45713" rIns="91425" bIns="45713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The Alarm device is controlled via cell phone and the Pictures below shows Graphic User Interface that controlled the Alarm device. The application has buttons to  ON/OFF, Enable/Disabled and Panic the Alarm Device  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7627" y="27928249"/>
            <a:ext cx="7662573" cy="313419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69910" y="12895804"/>
            <a:ext cx="8602980" cy="36215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65" t="16586" r="9251" b="41218"/>
          <a:stretch/>
        </p:blipFill>
        <p:spPr>
          <a:xfrm>
            <a:off x="13106400" y="3221262"/>
            <a:ext cx="16945933" cy="39046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08577" y="8415789"/>
            <a:ext cx="3388360" cy="23437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6847" y="23235935"/>
            <a:ext cx="2672065" cy="267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412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Summer</vt:lpstr>
      <vt:lpstr>                           You Watch My Stuff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LNH</cp:lastModifiedBy>
  <cp:revision>84</cp:revision>
  <dcterms:created xsi:type="dcterms:W3CDTF">2008-12-19T19:08:39Z</dcterms:created>
  <dcterms:modified xsi:type="dcterms:W3CDTF">2013-06-05T03:40:50Z</dcterms:modified>
</cp:coreProperties>
</file>