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F39F"/>
    <a:srgbClr val="6A7F10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>
        <p:scale>
          <a:sx n="20" d="100"/>
          <a:sy n="20" d="100"/>
        </p:scale>
        <p:origin x="-762" y="64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microsoft.com/office/2007/relationships/hdphoto" Target="../media/hdphoto1.wdp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3716000" y="457200"/>
            <a:ext cx="17068800" cy="3046988"/>
          </a:xfr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/>
            <a:r>
              <a:rPr lang="en-US" sz="192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92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011399" y="3506701"/>
            <a:ext cx="14630401" cy="2055899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b="1" dirty="0">
                <a:latin typeface="Calibri" pitchFamily="34" charset="0"/>
              </a:rPr>
              <a:t>Rob Gaskell, Robin Davis, Robert Corkran</a:t>
            </a:r>
          </a:p>
          <a:p>
            <a:pPr defTabSz="4386106"/>
            <a:endParaRPr lang="en-US" sz="5800" b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 smtClean="0">
                <a:latin typeface="Calibri" pitchFamily="34" charset="0"/>
              </a:rPr>
              <a:t>Advisor</a:t>
            </a:r>
            <a:r>
              <a:rPr lang="en-US" sz="5800" dirty="0">
                <a:latin typeface="Calibri" pitchFamily="34" charset="0"/>
              </a:rPr>
              <a:t>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  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Rounded Rectangle 1048"/>
          <p:cNvSpPr/>
          <p:nvPr/>
        </p:nvSpPr>
        <p:spPr>
          <a:xfrm>
            <a:off x="1125719" y="7086600"/>
            <a:ext cx="7340579" cy="384177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What good is a high tech rocket if you can’t track it? Current methods of tracking are limited by dependence on human eye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75823" y="11201400"/>
            <a:ext cx="7129977" cy="26670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Rockets move fast. Keeping antennas and cameras pointed at them is hard.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47" name="Picture 8" descr="C:\Users\Robin\Projects\rocket-tracks\Documentation\poster\ag_steve_trackma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7138280"/>
            <a:ext cx="4990440" cy="665392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3" name="Rounded Rectangle 102"/>
          <p:cNvSpPr/>
          <p:nvPr/>
        </p:nvSpPr>
        <p:spPr>
          <a:xfrm>
            <a:off x="6400800" y="14173200"/>
            <a:ext cx="7453661" cy="29718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RocketTracks was originally conceptualized in 2011 as a mechanical structure that uses a manual control box.</a:t>
            </a:r>
          </a:p>
        </p:txBody>
      </p:sp>
      <p:pic>
        <p:nvPicPr>
          <p:cNvPr id="1051" name="Picture 9" descr="C:\Users\Robin\Projects\rocket-tracks\Documentation\poster\RT_Two_ax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3" y="15621000"/>
            <a:ext cx="4664707" cy="349853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4" name="Rounded Rectangle 103"/>
          <p:cNvSpPr/>
          <p:nvPr/>
        </p:nvSpPr>
        <p:spPr>
          <a:xfrm>
            <a:off x="6477000" y="17373600"/>
            <a:ext cx="7391400" cy="326018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While this was an improvement over earlier handheld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models,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still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left too much room for human error.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room for human 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782312"/>
            <a:ext cx="13258800" cy="6217920"/>
          </a:xfrm>
          <a:prstGeom prst="roundRect">
            <a:avLst>
              <a:gd name="adj" fmla="val 9102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Redo manual controller to improve its control loop 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automatic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RTx controller board to interface between the mechanical system and the two control 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Preform FMEA analysis and safety protocols to protect from injury 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572414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4706600" y="6837738"/>
            <a:ext cx="14478000" cy="19527462"/>
            <a:chOff x="14706600" y="6837738"/>
            <a:chExt cx="14478000" cy="19527462"/>
          </a:xfrm>
        </p:grpSpPr>
        <p:grpSp>
          <p:nvGrpSpPr>
            <p:cNvPr id="60" name="Group 59"/>
            <p:cNvGrpSpPr/>
            <p:nvPr/>
          </p:nvGrpSpPr>
          <p:grpSpPr>
            <a:xfrm>
              <a:off x="14706600" y="6858000"/>
              <a:ext cx="14478000" cy="19507200"/>
              <a:chOff x="14706600" y="6858000"/>
              <a:chExt cx="14478000" cy="19507200"/>
            </a:xfrm>
            <a:noFill/>
          </p:grpSpPr>
          <p:sp>
            <p:nvSpPr>
              <p:cNvPr id="59" name="Rounded Rectangle 58"/>
              <p:cNvSpPr/>
              <p:nvPr/>
            </p:nvSpPr>
            <p:spPr>
              <a:xfrm>
                <a:off x="14706600" y="6858000"/>
                <a:ext cx="14478000" cy="19507200"/>
              </a:xfrm>
              <a:prstGeom prst="roundRect">
                <a:avLst>
                  <a:gd name="adj" fmla="val 3945"/>
                </a:avLst>
              </a:prstGeom>
              <a:grpFill/>
              <a:ln w="76200" cap="sq">
                <a:solidFill>
                  <a:srgbClr val="6A7F10"/>
                </a:solidFill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Ins="457200"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6600" y="20421600"/>
                <a:ext cx="4038600" cy="1128845"/>
              </a:xfrm>
              <a:prstGeom prst="rect">
                <a:avLst/>
              </a:prstGeom>
              <a:grpFill/>
            </p:spPr>
          </p:pic>
        </p:grpSp>
        <p:sp>
          <p:nvSpPr>
            <p:cNvPr id="81" name="Freeform 80"/>
            <p:cNvSpPr/>
            <p:nvPr/>
          </p:nvSpPr>
          <p:spPr>
            <a:xfrm flipV="1">
              <a:off x="22479000" y="24307800"/>
              <a:ext cx="3810000" cy="533399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flipH="1" flipV="1">
              <a:off x="17526000" y="22098000"/>
              <a:ext cx="3039506" cy="2895600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6" descr="C:\Users\Robin\Projects\rocket-tracks\Documentation\poster\laptop-clipart-600x60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4306" y="22707600"/>
              <a:ext cx="2223509" cy="24701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Freeform 1033"/>
            <p:cNvSpPr/>
            <p:nvPr/>
          </p:nvSpPr>
          <p:spPr>
            <a:xfrm>
              <a:off x="19583721" y="8240348"/>
              <a:ext cx="6400479" cy="11266852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155027" y="16589654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RTx </a:t>
              </a:r>
            </a:p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Controller</a:t>
              </a:r>
              <a:endParaRPr lang="en-US" sz="4800" dirty="0">
                <a:solidFill>
                  <a:srgbClr val="6A7F10"/>
                </a:solidFill>
              </a:endParaRPr>
            </a:p>
          </p:txBody>
        </p:sp>
        <p:pic>
          <p:nvPicPr>
            <p:cNvPr id="1026" name="Picture 2" descr="C:\Users\Robin\Projects\rocket-tracks\Documentation\poster\Rocket_Tracks_Overal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7814" y="10548476"/>
              <a:ext cx="3525850" cy="5533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Robin\Projects\rocket-tracks\Documentation\poster\dT87Gbjxc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=""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6600" y="6837738"/>
              <a:ext cx="3429000" cy="436366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 flipH="1" flipV="1">
              <a:off x="19122329" y="8839149"/>
              <a:ext cx="1434154" cy="1709326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1467476" y="15544800"/>
              <a:ext cx="0" cy="1044854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5897956" y="19659600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Manual</a:t>
              </a:r>
            </a:p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 Control</a:t>
              </a:r>
              <a:endParaRPr lang="en-US" sz="4800" dirty="0">
                <a:solidFill>
                  <a:srgbClr val="6A7F1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070999" y="19659600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 smtClean="0">
                <a:solidFill>
                  <a:srgbClr val="6A7F1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83200" y="18636831"/>
              <a:ext cx="1171827" cy="1022769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Robin\Projects\rocket-tracks\Documentation\poster\MiLLqBK9T.jpe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62278">
              <a:off x="18178507" y="8134175"/>
              <a:ext cx="1832304" cy="14099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 flipH="1" flipV="1">
              <a:off x="23811484" y="18592800"/>
              <a:ext cx="1410716" cy="1098969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7" descr="C:\Users\Robin\Projects\rocket-tracks\Documentation\poster\illustration0046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4108" y="22860000"/>
              <a:ext cx="1697341" cy="30355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Freeform 129"/>
            <p:cNvSpPr/>
            <p:nvPr/>
          </p:nvSpPr>
          <p:spPr>
            <a:xfrm rot="6226837" flipH="1">
              <a:off x="26157841" y="21047041"/>
              <a:ext cx="2681926" cy="1932467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29718001" y="6858000"/>
            <a:ext cx="13258800" cy="154686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061374" y="7189155"/>
            <a:ext cx="12282579" cy="14041678"/>
            <a:chOff x="31038078" y="16476084"/>
            <a:chExt cx="11507043" cy="14041678"/>
          </a:xfrm>
        </p:grpSpPr>
        <p:sp>
          <p:nvSpPr>
            <p:cNvPr id="114" name="Rounded Rectangle 113"/>
            <p:cNvSpPr/>
            <p:nvPr/>
          </p:nvSpPr>
          <p:spPr>
            <a:xfrm>
              <a:off x="34461276" y="16476084"/>
              <a:ext cx="4480559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79" y="19156939"/>
              <a:ext cx="5381626" cy="377040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position RocketTracks points by turning two nobs corresponding to the two axis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831383" y="19103721"/>
              <a:ext cx="4713738" cy="738866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Sightline as to position of rocket.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position 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5197858" y="18017608"/>
              <a:ext cx="549380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7471319" y="18017608"/>
              <a:ext cx="720129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1038078" y="23684449"/>
              <a:ext cx="5782479" cy="6833313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Stop: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  <p:cxnSp>
          <p:nvCxnSpPr>
            <p:cNvPr id="132" name="Straight Arrow Connector 131"/>
            <p:cNvCxnSpPr>
              <a:endCxn id="115" idx="2"/>
            </p:cNvCxnSpPr>
            <p:nvPr/>
          </p:nvCxnSpPr>
          <p:spPr>
            <a:xfrm flipV="1">
              <a:off x="33805092" y="22927341"/>
              <a:ext cx="1" cy="757107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6820557" y="25235981"/>
              <a:ext cx="105638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9718000" y="22707600"/>
            <a:ext cx="13258800" cy="2154398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ROCKET TRACKS CONTROLLER</a:t>
            </a:r>
          </a:p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BLOCK DIAGRAM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9718000" y="25051558"/>
            <a:ext cx="13258800" cy="7201840"/>
            <a:chOff x="29718000" y="24725960"/>
            <a:chExt cx="13258800" cy="7201840"/>
          </a:xfrm>
        </p:grpSpPr>
        <p:sp>
          <p:nvSpPr>
            <p:cNvPr id="53" name="Rounded Rectangle 52"/>
            <p:cNvSpPr/>
            <p:nvPr/>
          </p:nvSpPr>
          <p:spPr>
            <a:xfrm>
              <a:off x="29718000" y="24725960"/>
              <a:ext cx="13258800" cy="7201840"/>
            </a:xfrm>
            <a:prstGeom prst="roundRect">
              <a:avLst>
                <a:gd name="adj" fmla="val 5170"/>
              </a:avLst>
            </a:prstGeom>
            <a:solidFill>
              <a:srgbClr val="E3F39F"/>
            </a:solidFill>
            <a:ln w="76200" cap="sq">
              <a:solidFill>
                <a:srgbClr val="6A7F1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75785" y="25114510"/>
              <a:ext cx="12143232" cy="6471762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0" y="5410200"/>
            <a:ext cx="438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4570</TotalTime>
  <Words>276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Robert Corkran</cp:lastModifiedBy>
  <cp:revision>172</cp:revision>
  <dcterms:created xsi:type="dcterms:W3CDTF">2008-12-19T19:08:39Z</dcterms:created>
  <dcterms:modified xsi:type="dcterms:W3CDTF">2014-05-26T06:00:37Z</dcterms:modified>
</cp:coreProperties>
</file>