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053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106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15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211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259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8312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1365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441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39F"/>
    <a:srgbClr val="6A7F10"/>
    <a:srgbClr val="C6F16F"/>
    <a:srgbClr val="D8EFB7"/>
    <a:srgbClr val="00759A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61" autoAdjust="0"/>
  </p:normalViewPr>
  <p:slideViewPr>
    <p:cSldViewPr>
      <p:cViewPr varScale="1">
        <p:scale>
          <a:sx n="18" d="100"/>
          <a:sy n="18" d="100"/>
        </p:scale>
        <p:origin x="-2250" y="-16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25744" y="6583680"/>
            <a:ext cx="39502080" cy="8778240"/>
          </a:xfrm>
        </p:spPr>
        <p:txBody>
          <a:bodyPr vert="horz" lIns="219389" tIns="0" rIns="219389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23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83680" y="1599215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3859" indent="0" algn="ctr">
              <a:buNone/>
            </a:lvl2pPr>
            <a:lvl3pPr marL="4387718" indent="0" algn="ctr">
              <a:buNone/>
            </a:lvl3pPr>
            <a:lvl4pPr marL="6581578" indent="0" algn="ctr">
              <a:buNone/>
            </a:lvl4pPr>
            <a:lvl5pPr marL="8775432" indent="0" algn="ctr">
              <a:buNone/>
            </a:lvl5pPr>
            <a:lvl6pPr marL="10969286" indent="0" algn="ctr">
              <a:buNone/>
            </a:lvl6pPr>
            <a:lvl7pPr marL="13163146" indent="0" algn="ctr">
              <a:buNone/>
            </a:lvl7pPr>
            <a:lvl8pPr marL="15357005" indent="0" algn="ctr">
              <a:buNone/>
            </a:lvl8pPr>
            <a:lvl9pPr marL="1755086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926080"/>
            <a:ext cx="34015680" cy="87782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3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2037373"/>
            <a:ext cx="34015680" cy="7246618"/>
          </a:xfrm>
        </p:spPr>
        <p:txBody>
          <a:bodyPr anchor="t"/>
          <a:lstStyle>
            <a:lvl1pPr marL="351014" indent="0" algn="l">
              <a:buNone/>
              <a:defRPr sz="9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30800042"/>
            <a:ext cx="3657600" cy="1752600"/>
          </a:xfrm>
        </p:spPr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3950208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9"/>
            <a:ext cx="19392902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2" y="7368549"/>
            <a:ext cx="19400520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1338567"/>
            <a:ext cx="19392902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338567"/>
            <a:ext cx="19400520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6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7" y="7315207"/>
            <a:ext cx="14439902" cy="22090382"/>
          </a:xfrm>
        </p:spPr>
        <p:txBody>
          <a:bodyPr/>
          <a:lstStyle>
            <a:lvl1pPr marL="0" indent="0">
              <a:buNone/>
              <a:defRPr sz="67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106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2926080"/>
            <a:ext cx="26334720" cy="2506982"/>
          </a:xfrm>
        </p:spPr>
        <p:txBody>
          <a:bodyPr lIns="219389" rIns="219389" bIns="0" anchor="b">
            <a:sp3d prstMaterial="softEdge"/>
          </a:bodyPr>
          <a:lstStyle>
            <a:lvl1pPr algn="ctr">
              <a:buNone/>
              <a:defRPr sz="9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78240" y="8793480"/>
            <a:ext cx="26334720" cy="190195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154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5600577"/>
            <a:ext cx="26334720" cy="2545690"/>
          </a:xfrm>
        </p:spPr>
        <p:txBody>
          <a:bodyPr lIns="219389" tIns="219389" rIns="219389" anchor="t"/>
          <a:lstStyle>
            <a:lvl1pPr marL="0" indent="0" algn="ctr">
              <a:buNone/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39502080" cy="22603968"/>
          </a:xfrm>
          <a:prstGeom prst="rect">
            <a:avLst/>
          </a:prstGeom>
        </p:spPr>
        <p:txBody>
          <a:bodyPr vert="horz" lIns="438768" tIns="219389" rIns="438768" bIns="21938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3080004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l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3080004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ct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30800042"/>
            <a:ext cx="3657600" cy="1752600"/>
          </a:xfrm>
          <a:prstGeom prst="rect">
            <a:avLst/>
          </a:prstGeom>
        </p:spPr>
        <p:txBody>
          <a:bodyPr vert="horz" lIns="0" tIns="219389" rIns="0" bIns="219389" anchor="b"/>
          <a:lstStyle>
            <a:lvl1pPr algn="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19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32627" indent="-197447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4168330" indent="-136019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40771" indent="-109692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6493824" indent="-877546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41524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468294" indent="-877546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3584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98883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418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microsoft.com/office/2007/relationships/hdphoto" Target="../media/hdphoto1.wdp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914399" y="6858000"/>
            <a:ext cx="13258800" cy="141732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4630400" y="914400"/>
            <a:ext cx="14630400" cy="2554545"/>
          </a:xfrm>
          <a:noFill/>
          <a:ln>
            <a:noFill/>
          </a:ln>
        </p:spPr>
        <p:txBody>
          <a:bodyPr lIns="91440" tIns="45720" rIns="91440" bIns="45720" anchor="b">
            <a:spAutoFit/>
          </a:bodyPr>
          <a:lstStyle/>
          <a:p>
            <a:pPr algn="ctr"/>
            <a:r>
              <a:rPr lang="en-US" sz="16000" cap="none" dirty="0" smtClean="0">
                <a:ln>
                  <a:noFill/>
                </a:ln>
                <a:solidFill>
                  <a:srgbClr val="6A7F10"/>
                </a:solidFill>
                <a:effectLst/>
                <a:latin typeface="+mn-lt"/>
              </a:rPr>
              <a:t>RocketTracks</a:t>
            </a:r>
            <a:endParaRPr lang="en-US" sz="160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6A7F1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4630399" y="3931920"/>
            <a:ext cx="14630401" cy="2055899"/>
          </a:xfrm>
          <a:noFill/>
        </p:spPr>
        <p:txBody>
          <a:bodyPr wrap="square" lIns="91397" tIns="45696" rIns="91397" bIns="45696" rtlCol="0">
            <a:spAutoFit/>
          </a:bodyPr>
          <a:lstStyle/>
          <a:p>
            <a:pPr defTabSz="4386106"/>
            <a:r>
              <a:rPr lang="en-US" sz="5800" dirty="0">
                <a:latin typeface="Calibri" pitchFamily="34" charset="0"/>
              </a:rPr>
              <a:t>Rob Gaskell, Robin Davis, Robert Corkran</a:t>
            </a:r>
          </a:p>
          <a:p>
            <a:pPr defTabSz="4386106"/>
            <a:endParaRPr lang="en-US" sz="5800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71403" y="3931920"/>
            <a:ext cx="8505398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pPr algn="r"/>
            <a:r>
              <a:rPr lang="en-US" sz="5800" dirty="0">
                <a:latin typeface="Calibri" pitchFamily="34" charset="0"/>
              </a:rPr>
              <a:t>Adviser: Malgorzata Jeske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1" y="3931920"/>
            <a:ext cx="10698480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r>
              <a:rPr lang="en-US" sz="5800" dirty="0">
                <a:latin typeface="Calibri" pitchFamily="34" charset="0"/>
              </a:rPr>
              <a:t>Sponsor: Andrew Greenberg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914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36533" y="914400"/>
            <a:ext cx="9079728" cy="2739211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r>
              <a:rPr lang="en-US" dirty="0" smtClean="0">
                <a:solidFill>
                  <a:srgbClr val="6A7F10"/>
                </a:solidFill>
              </a:rPr>
              <a:t>Aerospace Society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49"/>
          <a:stretch/>
        </p:blipFill>
        <p:spPr>
          <a:xfrm>
            <a:off x="40233601" y="914400"/>
            <a:ext cx="2743200" cy="28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2842249" y="914400"/>
            <a:ext cx="7364458" cy="2739173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pPr algn="r"/>
            <a:r>
              <a:rPr lang="en-US" dirty="0" smtClean="0">
                <a:solidFill>
                  <a:srgbClr val="6A7F10"/>
                </a:solidFill>
              </a:rPr>
              <a:t>University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278" y="30464763"/>
            <a:ext cx="3598522" cy="1005837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14401" y="5723868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>
                <a:solidFill>
                  <a:srgbClr val="6A7F10"/>
                </a:solidFill>
                <a:latin typeface="Calibri" panose="020F0502020204030204" pitchFamily="34" charset="0"/>
              </a:rPr>
              <a:t>PROBLEM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4402" y="21092374"/>
            <a:ext cx="13258798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IDEA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1052" name="Group 1051"/>
          <p:cNvGrpSpPr/>
          <p:nvPr/>
        </p:nvGrpSpPr>
        <p:grpSpPr>
          <a:xfrm>
            <a:off x="1125719" y="7038576"/>
            <a:ext cx="12836159" cy="13647487"/>
            <a:chOff x="1318698" y="6850313"/>
            <a:chExt cx="12836159" cy="13647487"/>
          </a:xfrm>
        </p:grpSpPr>
        <p:sp>
          <p:nvSpPr>
            <p:cNvPr id="1049" name="Rounded Rectangle 1048"/>
            <p:cNvSpPr/>
            <p:nvPr/>
          </p:nvSpPr>
          <p:spPr>
            <a:xfrm>
              <a:off x="1318698" y="6850313"/>
              <a:ext cx="7340579" cy="384177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What good is a high tech rocket if you can’t track it? Current methods of tracking are limited by dependence on human eye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.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8091680" y="8405229"/>
              <a:ext cx="6063177" cy="3440891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Rockets move fast. Keeping antennas and cameras pointed at them is hard.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47" name="Picture 8" descr="C:\Users\Robin\Projects\rocket-tracks\Documentation\poster\ag_steve_trackmaste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717" y="10125675"/>
              <a:ext cx="4990440" cy="6653920"/>
            </a:xfrm>
            <a:prstGeom prst="roundRect">
              <a:avLst>
                <a:gd name="adj" fmla="val 11712"/>
              </a:avLst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Rounded Rectangle 102"/>
            <p:cNvSpPr/>
            <p:nvPr/>
          </p:nvSpPr>
          <p:spPr>
            <a:xfrm>
              <a:off x="7373602" y="11385820"/>
              <a:ext cx="5243861" cy="4953000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RocketTracks was originally conceptualized in 2011 as a mechanical structure that uses a manual control box.</a:t>
              </a:r>
            </a:p>
          </p:txBody>
        </p:sp>
        <p:pic>
          <p:nvPicPr>
            <p:cNvPr id="1051" name="Picture 9" descr="C:\Users\Robin\Projects\rocket-tracks\Documentation\poster\RT_Two_axis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0914" y="16078839"/>
              <a:ext cx="4664707" cy="3498530"/>
            </a:xfrm>
            <a:prstGeom prst="roundRect">
              <a:avLst>
                <a:gd name="adj" fmla="val 11712"/>
              </a:avLst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Rounded Rectangle 103"/>
            <p:cNvSpPr/>
            <p:nvPr/>
          </p:nvSpPr>
          <p:spPr>
            <a:xfrm>
              <a:off x="4640839" y="15942215"/>
              <a:ext cx="4480559" cy="455558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While this was an improvement over earlier handheld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models, </a:t>
              </a:r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it 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still </a:t>
              </a:r>
              <a:r>
                <a:rPr lang="en-US" sz="3600" dirty="0">
                  <a:solidFill>
                    <a:schemeClr val="tx1"/>
                  </a:solidFill>
                  <a:latin typeface="Calibri" panose="020F0502020204030204" pitchFamily="34" charset="0"/>
                </a:rPr>
                <a:t>left too much room for human error. 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914400" y="22193334"/>
            <a:ext cx="13258800" cy="2087137"/>
          </a:xfrm>
          <a:prstGeom prst="roundRect">
            <a:avLst/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Eliminate room for human error by adding automatic tracking capabilities to the existing RocketTracks system.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14400" y="24655867"/>
            <a:ext cx="13258801" cy="1126445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IMPLEMENTATION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4400" y="25782312"/>
            <a:ext cx="13258800" cy="5688288"/>
          </a:xfrm>
          <a:prstGeom prst="roundRect">
            <a:avLst/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Redo manual controller to improve its control loop and interface via Ethernet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RTx controller board to interface between the mechanical system and the two control 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RocketTracks system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Preform FMEA analysis and safety protocols to protect from injury or damage to system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718000" y="13888054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HOW IT WORKS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1068" name="Group 1067"/>
          <p:cNvGrpSpPr/>
          <p:nvPr/>
        </p:nvGrpSpPr>
        <p:grpSpPr>
          <a:xfrm>
            <a:off x="14642701" y="7329616"/>
            <a:ext cx="14469507" cy="23135147"/>
            <a:chOff x="15705693" y="6735253"/>
            <a:chExt cx="12574941" cy="17920613"/>
          </a:xfrm>
        </p:grpSpPr>
        <p:grpSp>
          <p:nvGrpSpPr>
            <p:cNvPr id="1044" name="Group 1043"/>
            <p:cNvGrpSpPr/>
            <p:nvPr/>
          </p:nvGrpSpPr>
          <p:grpSpPr>
            <a:xfrm>
              <a:off x="15705693" y="6735253"/>
              <a:ext cx="12574941" cy="17920613"/>
              <a:chOff x="14186296" y="5686512"/>
              <a:chExt cx="18595213" cy="26763388"/>
            </a:xfrm>
          </p:grpSpPr>
          <p:sp>
            <p:nvSpPr>
              <p:cNvPr id="81" name="Freeform 80"/>
              <p:cNvSpPr/>
              <p:nvPr/>
            </p:nvSpPr>
            <p:spPr>
              <a:xfrm flipV="1">
                <a:off x="19753056" y="30694123"/>
                <a:ext cx="10513180" cy="688212"/>
              </a:xfrm>
              <a:custGeom>
                <a:avLst/>
                <a:gdLst>
                  <a:gd name="connsiteX0" fmla="*/ 0 w 9090211"/>
                  <a:gd name="connsiteY0" fmla="*/ 548597 h 14587327"/>
                  <a:gd name="connsiteX1" fmla="*/ 7315200 w 9090211"/>
                  <a:gd name="connsiteY1" fmla="*/ 1678150 h 14587327"/>
                  <a:gd name="connsiteX2" fmla="*/ 9090211 w 9090211"/>
                  <a:gd name="connsiteY2" fmla="*/ 14587327 h 1458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90211" h="14587327">
                    <a:moveTo>
                      <a:pt x="0" y="548597"/>
                    </a:moveTo>
                    <a:cubicBezTo>
                      <a:pt x="2900082" y="-56521"/>
                      <a:pt x="5800165" y="-661638"/>
                      <a:pt x="7315200" y="1678150"/>
                    </a:cubicBezTo>
                    <a:cubicBezTo>
                      <a:pt x="8830235" y="4017938"/>
                      <a:pt x="8543364" y="12695774"/>
                      <a:pt x="9090211" y="14587327"/>
                    </a:cubicBezTo>
                  </a:path>
                </a:pathLst>
              </a:custGeom>
              <a:noFill/>
              <a:ln w="85725">
                <a:headEnd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 flipH="1" flipV="1">
                <a:off x="16317026" y="27482107"/>
                <a:ext cx="3096446" cy="3900229"/>
              </a:xfrm>
              <a:custGeom>
                <a:avLst/>
                <a:gdLst>
                  <a:gd name="connsiteX0" fmla="*/ 0 w 9090211"/>
                  <a:gd name="connsiteY0" fmla="*/ 548597 h 14587327"/>
                  <a:gd name="connsiteX1" fmla="*/ 7315200 w 9090211"/>
                  <a:gd name="connsiteY1" fmla="*/ 1678150 h 14587327"/>
                  <a:gd name="connsiteX2" fmla="*/ 9090211 w 9090211"/>
                  <a:gd name="connsiteY2" fmla="*/ 14587327 h 1458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90211" h="14587327">
                    <a:moveTo>
                      <a:pt x="0" y="548597"/>
                    </a:moveTo>
                    <a:cubicBezTo>
                      <a:pt x="2900082" y="-56521"/>
                      <a:pt x="5800165" y="-661638"/>
                      <a:pt x="7315200" y="1678150"/>
                    </a:cubicBezTo>
                    <a:cubicBezTo>
                      <a:pt x="8830235" y="4017938"/>
                      <a:pt x="8543364" y="12695774"/>
                      <a:pt x="9090211" y="14587327"/>
                    </a:cubicBezTo>
                  </a:path>
                </a:pathLst>
              </a:custGeom>
              <a:noFill/>
              <a:ln w="85725">
                <a:headEnd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6" name="Picture 6" descr="C:\Users\Robin\Projects\rocket-tracks\Documentation\poster\laptop-clipart-600x60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924009" y="28537329"/>
                <a:ext cx="2857500" cy="28575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4" name="Freeform 1033"/>
              <p:cNvSpPr/>
              <p:nvPr/>
            </p:nvSpPr>
            <p:spPr>
              <a:xfrm>
                <a:off x="19964400" y="10047684"/>
                <a:ext cx="8644779" cy="14378041"/>
              </a:xfrm>
              <a:custGeom>
                <a:avLst/>
                <a:gdLst>
                  <a:gd name="connsiteX0" fmla="*/ 0 w 9090211"/>
                  <a:gd name="connsiteY0" fmla="*/ 548597 h 14587327"/>
                  <a:gd name="connsiteX1" fmla="*/ 7315200 w 9090211"/>
                  <a:gd name="connsiteY1" fmla="*/ 1678150 h 14587327"/>
                  <a:gd name="connsiteX2" fmla="*/ 9090211 w 9090211"/>
                  <a:gd name="connsiteY2" fmla="*/ 14587327 h 1458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90211" h="14587327">
                    <a:moveTo>
                      <a:pt x="0" y="548597"/>
                    </a:moveTo>
                    <a:cubicBezTo>
                      <a:pt x="2900082" y="-56521"/>
                      <a:pt x="5800165" y="-661638"/>
                      <a:pt x="7315200" y="1678150"/>
                    </a:cubicBezTo>
                    <a:cubicBezTo>
                      <a:pt x="8830235" y="4017938"/>
                      <a:pt x="8543364" y="12695774"/>
                      <a:pt x="9090211" y="14587327"/>
                    </a:cubicBezTo>
                  </a:path>
                </a:pathLst>
              </a:custGeom>
              <a:noFill/>
              <a:ln w="85725">
                <a:headEnd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9413472" y="20327306"/>
                <a:ext cx="5943600" cy="2805953"/>
              </a:xfrm>
              <a:prstGeom prst="rect">
                <a:avLst/>
              </a:prstGeom>
              <a:noFill/>
              <a:ln w="952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RTx </a:t>
                </a:r>
              </a:p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Controller</a:t>
                </a:r>
                <a:endParaRPr lang="en-US" sz="4800" dirty="0">
                  <a:solidFill>
                    <a:srgbClr val="6A7F10"/>
                  </a:solidFill>
                </a:endParaRPr>
              </a:p>
            </p:txBody>
          </p:sp>
          <p:pic>
            <p:nvPicPr>
              <p:cNvPr id="1026" name="Picture 2" descr="C:\Users\Robin\Projects\rocket-tracks\Documentation\poster\Rocket_Tracks_Overall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23876" y="12717791"/>
                <a:ext cx="4531179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Robin\Projects\rocket-tracks\Documentation\poster\dT87Gbjxc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86296" y="5686512"/>
                <a:ext cx="3251128" cy="37242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19371452" y="10740394"/>
                <a:ext cx="1843076" cy="1977396"/>
              </a:xfrm>
              <a:prstGeom prst="line">
                <a:avLst/>
              </a:prstGeom>
              <a:ln w="8572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2385272" y="19118590"/>
                <a:ext cx="0" cy="1208716"/>
              </a:xfrm>
              <a:prstGeom prst="line">
                <a:avLst/>
              </a:prstGeom>
              <a:ln w="8572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15227710" y="24546583"/>
                <a:ext cx="5943600" cy="2805953"/>
              </a:xfrm>
              <a:prstGeom prst="rect">
                <a:avLst/>
              </a:prstGeom>
              <a:noFill/>
              <a:ln w="952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Manual</a:t>
                </a:r>
              </a:p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 Control</a:t>
                </a:r>
                <a:endParaRPr lang="en-US" sz="4800" dirty="0">
                  <a:solidFill>
                    <a:srgbClr val="6A7F10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160879" y="24546583"/>
                <a:ext cx="5943600" cy="2805953"/>
              </a:xfrm>
              <a:prstGeom prst="rect">
                <a:avLst/>
              </a:prstGeom>
              <a:noFill/>
              <a:ln w="952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Sightline </a:t>
                </a:r>
              </a:p>
              <a:p>
                <a:pPr algn="ctr"/>
                <a:r>
                  <a:rPr lang="en-US" sz="4800" dirty="0" smtClean="0">
                    <a:solidFill>
                      <a:srgbClr val="6A7F10"/>
                    </a:solidFill>
                  </a:rPr>
                  <a:t>SLA-1500</a:t>
                </a:r>
                <a:endParaRPr lang="en-US" sz="4800" dirty="0">
                  <a:solidFill>
                    <a:srgbClr val="6A7F10"/>
                  </a:solidFill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17318968" y="22695537"/>
                <a:ext cx="2094504" cy="1730188"/>
              </a:xfrm>
              <a:prstGeom prst="line">
                <a:avLst/>
              </a:prstGeom>
              <a:ln w="8572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C:\Users\Robin\Projects\rocket-tracks\Documentation\poster\MiLLqBK9T.jpe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662278">
                <a:off x="18276061" y="9834410"/>
                <a:ext cx="2119661" cy="18119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25397630" y="22695538"/>
                <a:ext cx="2460018" cy="1730187"/>
              </a:xfrm>
              <a:prstGeom prst="line">
                <a:avLst/>
              </a:prstGeom>
              <a:ln w="85725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9" name="Picture 7" descr="C:\Users\Robin\Projects\rocket-tracks\Documentation\poster\illustration0046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21341" y="28938350"/>
                <a:ext cx="2181306" cy="3511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0" name="Freeform 129"/>
            <p:cNvSpPr/>
            <p:nvPr/>
          </p:nvSpPr>
          <p:spPr>
            <a:xfrm rot="5137357" flipH="1">
              <a:off x="25650538" y="20679002"/>
              <a:ext cx="2496483" cy="1986595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ounded Rectangle 112"/>
          <p:cNvSpPr/>
          <p:nvPr/>
        </p:nvSpPr>
        <p:spPr>
          <a:xfrm>
            <a:off x="29718001" y="15011400"/>
            <a:ext cx="13258800" cy="151638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30157487" y="15520573"/>
            <a:ext cx="12282579" cy="14041678"/>
            <a:chOff x="31038078" y="16476084"/>
            <a:chExt cx="11507043" cy="14041678"/>
          </a:xfrm>
        </p:grpSpPr>
        <p:sp>
          <p:nvSpPr>
            <p:cNvPr id="114" name="Rounded Rectangle 113"/>
            <p:cNvSpPr/>
            <p:nvPr/>
          </p:nvSpPr>
          <p:spPr>
            <a:xfrm>
              <a:off x="34461276" y="16476084"/>
              <a:ext cx="4480559" cy="154719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mode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1114279" y="19156939"/>
              <a:ext cx="5381626" cy="3770402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Manual Mode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can adjust the position RocketTracks points by turning two nobs corresponding to the two axis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7831383" y="19103721"/>
              <a:ext cx="4713738" cy="7388662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Mode: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object to track using laptop.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Camera provides feedback to Sightline as to position of rocket.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RTx Controller adjusts position accordingly 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54" name="Straight Arrow Connector 1053"/>
            <p:cNvCxnSpPr/>
            <p:nvPr/>
          </p:nvCxnSpPr>
          <p:spPr>
            <a:xfrm flipH="1">
              <a:off x="35197858" y="18017608"/>
              <a:ext cx="549380" cy="113933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7471319" y="18017608"/>
              <a:ext cx="720129" cy="113933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31038078" y="23684449"/>
              <a:ext cx="5782479" cy="6833313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Emergency Stop: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removal of power to system if: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Big red button is pushed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gets too close to system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Any single component breaks that could result in loss of system control</a:t>
              </a:r>
            </a:p>
          </p:txBody>
        </p:sp>
        <p:cxnSp>
          <p:nvCxnSpPr>
            <p:cNvPr id="132" name="Straight Arrow Connector 131"/>
            <p:cNvCxnSpPr>
              <a:endCxn id="115" idx="2"/>
            </p:cNvCxnSpPr>
            <p:nvPr/>
          </p:nvCxnSpPr>
          <p:spPr>
            <a:xfrm flipV="1">
              <a:off x="33805092" y="22927341"/>
              <a:ext cx="1" cy="757107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36775004" y="26192343"/>
              <a:ext cx="105638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4458</TotalTime>
  <Words>273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RocketTracks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Robin</cp:lastModifiedBy>
  <cp:revision>157</cp:revision>
  <dcterms:created xsi:type="dcterms:W3CDTF">2008-12-19T19:08:39Z</dcterms:created>
  <dcterms:modified xsi:type="dcterms:W3CDTF">2014-05-24T22:17:18Z</dcterms:modified>
</cp:coreProperties>
</file>