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58" r:id="rId3"/>
    <p:sldId id="259" r:id="rId4"/>
    <p:sldId id="286" r:id="rId5"/>
    <p:sldId id="287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a03cafc9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4a03cafc99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4a03cafc99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0688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94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" type="objOnly">
  <p:cSld name="OBJECT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628650" y="273843"/>
            <a:ext cx="7886700" cy="4358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890080" y="1999034"/>
            <a:ext cx="3655181" cy="264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3"/>
          </p:nvPr>
        </p:nvSpPr>
        <p:spPr>
          <a:xfrm>
            <a:off x="4692704" y="1333829"/>
            <a:ext cx="3673182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4"/>
          </p:nvPr>
        </p:nvSpPr>
        <p:spPr>
          <a:xfrm>
            <a:off x="4692704" y="1999034"/>
            <a:ext cx="3673182" cy="264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>
            <a:spLocks noGrp="1"/>
          </p:cNvSpPr>
          <p:nvPr>
            <p:ph type="pic" idx="2"/>
          </p:nvPr>
        </p:nvSpPr>
        <p:spPr>
          <a:xfrm>
            <a:off x="3887391" y="342900"/>
            <a:ext cx="4629150" cy="405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3124012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版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mXAzGKavY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/>
        </p:nvSpPr>
        <p:spPr>
          <a:xfrm>
            <a:off x="3098473" y="1582090"/>
            <a:ext cx="4830042" cy="1054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sz="3200" b="1" dirty="0">
                <a:solidFill>
                  <a:srgbClr val="1B4367"/>
                </a:solidFill>
                <a:latin typeface="Calibri"/>
                <a:ea typeface="Calibri"/>
                <a:cs typeface="Calibri"/>
                <a:sym typeface="Calibri"/>
              </a:rPr>
              <a:t>Position Based Fluid Simulation</a:t>
            </a:r>
            <a:endParaRPr sz="3200" b="1" dirty="0">
              <a:solidFill>
                <a:srgbClr val="1B43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3458668" y="2691094"/>
            <a:ext cx="3336584" cy="306467"/>
          </a:xfrm>
          <a:prstGeom prst="roundRect">
            <a:avLst>
              <a:gd name="adj" fmla="val 16667"/>
            </a:avLst>
          </a:prstGeom>
          <a:solidFill>
            <a:srgbClr val="1B436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Liu </a:t>
            </a:r>
            <a:r>
              <a:rPr lang="en-GB" sz="1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Zhaopeng</a:t>
            </a:r>
            <a:r>
              <a:rPr lang="en-GB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Lu </a:t>
            </a:r>
            <a:r>
              <a:rPr lang="en-GB" sz="1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Guowei</a:t>
            </a:r>
            <a:endParaRPr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/>
        </p:nvSpPr>
        <p:spPr>
          <a:xfrm>
            <a:off x="716110" y="316509"/>
            <a:ext cx="7524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1B4367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400" b="1" dirty="0">
              <a:solidFill>
                <a:srgbClr val="1B43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4"/>
          <p:cNvCxnSpPr/>
          <p:nvPr/>
        </p:nvCxnSpPr>
        <p:spPr>
          <a:xfrm>
            <a:off x="774478" y="657417"/>
            <a:ext cx="480300" cy="0"/>
          </a:xfrm>
          <a:prstGeom prst="straightConnector1">
            <a:avLst/>
          </a:prstGeom>
          <a:noFill/>
          <a:ln w="9525" cap="flat" cmpd="sng">
            <a:solidFill>
              <a:srgbClr val="1B43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" name="Google Shape;108;p14"/>
          <p:cNvSpPr txBox="1"/>
          <p:nvPr/>
        </p:nvSpPr>
        <p:spPr>
          <a:xfrm>
            <a:off x="550359" y="4198725"/>
            <a:ext cx="8386181" cy="8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Paper: Position Based Fluids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idea: enforce incompressibility using position constraints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dirty="0">
                <a:hlinkClick r:id="rId3"/>
              </a:rPr>
              <a:t>https://www.youtube.com/watch?v=SmXAzGKavYk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04D42-3CAA-4E9D-9230-916E809BE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915" y="859393"/>
            <a:ext cx="5879306" cy="32350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/>
        </p:nvSpPr>
        <p:spPr>
          <a:xfrm>
            <a:off x="716110" y="316509"/>
            <a:ext cx="7524641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1B4367"/>
                </a:solidFill>
                <a:latin typeface="Calibri"/>
                <a:ea typeface="Calibri"/>
                <a:cs typeface="Calibri"/>
                <a:sym typeface="Calibri"/>
              </a:rPr>
              <a:t>Simulation</a:t>
            </a:r>
            <a:endParaRPr sz="2400" b="1" dirty="0">
              <a:solidFill>
                <a:srgbClr val="1B43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5"/>
          <p:cNvCxnSpPr/>
          <p:nvPr/>
        </p:nvCxnSpPr>
        <p:spPr>
          <a:xfrm>
            <a:off x="774478" y="657417"/>
            <a:ext cx="480259" cy="0"/>
          </a:xfrm>
          <a:prstGeom prst="straightConnector1">
            <a:avLst/>
          </a:prstGeom>
          <a:noFill/>
          <a:ln w="9525" cap="flat" cmpd="sng">
            <a:solidFill>
              <a:srgbClr val="1B43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15"/>
          <p:cNvSpPr txBox="1"/>
          <p:nvPr/>
        </p:nvSpPr>
        <p:spPr>
          <a:xfrm>
            <a:off x="571143" y="1037064"/>
            <a:ext cx="7814573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Smoothed Particle Hydrodynamics (SPH)</a:t>
            </a:r>
          </a:p>
          <a:p>
            <a:pPr marL="285750" lvl="0" indent="-285750"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</a:t>
            </a:r>
          </a:p>
          <a:p>
            <a:pPr marL="285750" lvl="8" indent="-285750"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Intensity is incompressible</a:t>
            </a:r>
          </a:p>
          <a:p>
            <a:pPr marL="285750" lvl="4" indent="-285750"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</a:t>
            </a:r>
          </a:p>
          <a:p>
            <a:pPr marL="285750" lvl="0" indent="-285750"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 based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/>
        </p:nvSpPr>
        <p:spPr>
          <a:xfrm>
            <a:off x="716110" y="316509"/>
            <a:ext cx="7524641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sz="2400" b="1" dirty="0">
                <a:solidFill>
                  <a:srgbClr val="1B4367"/>
                </a:solidFill>
                <a:latin typeface="Calibri"/>
                <a:ea typeface="Calibri"/>
                <a:cs typeface="Calibri"/>
                <a:sym typeface="Calibri"/>
              </a:rPr>
              <a:t>Screen Space Fluid Rendering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1B43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5"/>
          <p:cNvCxnSpPr/>
          <p:nvPr/>
        </p:nvCxnSpPr>
        <p:spPr>
          <a:xfrm>
            <a:off x="774478" y="657417"/>
            <a:ext cx="480259" cy="0"/>
          </a:xfrm>
          <a:prstGeom prst="straightConnector1">
            <a:avLst/>
          </a:prstGeom>
          <a:noFill/>
          <a:ln w="9525" cap="flat" cmpd="sng">
            <a:solidFill>
              <a:srgbClr val="1B43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8D3A806-3C61-4A09-82F4-1EEF9CC17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67" y="847566"/>
            <a:ext cx="5201584" cy="40316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2317CB-3F1A-4AE7-A2E9-F850E7536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667" y="847567"/>
            <a:ext cx="5201583" cy="4031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311528-77D4-421E-A734-6EDCAF98A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666" y="847565"/>
            <a:ext cx="5201584" cy="403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5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/>
        </p:nvSpPr>
        <p:spPr>
          <a:xfrm>
            <a:off x="716110" y="316509"/>
            <a:ext cx="7524641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B4367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2400" b="1" dirty="0">
              <a:solidFill>
                <a:srgbClr val="1B43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5"/>
          <p:cNvCxnSpPr/>
          <p:nvPr/>
        </p:nvCxnSpPr>
        <p:spPr>
          <a:xfrm>
            <a:off x="774478" y="657417"/>
            <a:ext cx="480259" cy="0"/>
          </a:xfrm>
          <a:prstGeom prst="straightConnector1">
            <a:avLst/>
          </a:prstGeom>
          <a:noFill/>
          <a:ln w="9525" cap="flat" cmpd="sng">
            <a:solidFill>
              <a:srgbClr val="1B43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15"/>
          <p:cNvSpPr txBox="1"/>
          <p:nvPr/>
        </p:nvSpPr>
        <p:spPr>
          <a:xfrm>
            <a:off x="571143" y="1037064"/>
            <a:ext cx="7814573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Fluid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Rigid Body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Mass Spring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415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68</Words>
  <Application>Microsoft Office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陆 国伟</cp:lastModifiedBy>
  <cp:revision>31</cp:revision>
  <dcterms:modified xsi:type="dcterms:W3CDTF">2019-04-11T06:06:42Z</dcterms:modified>
</cp:coreProperties>
</file>