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258" r:id="rId3"/>
    <p:sldId id="259" r:id="rId4"/>
    <p:sldId id="286" r:id="rId5"/>
    <p:sldId id="287" r:id="rId6"/>
    <p:sldId id="288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a03cafc9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4a03cafc99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4a03cafc99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0688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941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915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" type="objOnly">
  <p:cSld name="OBJECT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628650" y="273843"/>
            <a:ext cx="7886700" cy="4358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>
  <p:cSld name="标题和内容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629150" y="1369218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890080" y="1999034"/>
            <a:ext cx="3655181" cy="264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3"/>
          </p:nvPr>
        </p:nvSpPr>
        <p:spPr>
          <a:xfrm>
            <a:off x="4692704" y="1333829"/>
            <a:ext cx="3673182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4"/>
          </p:nvPr>
        </p:nvSpPr>
        <p:spPr>
          <a:xfrm>
            <a:off x="4692704" y="1999034"/>
            <a:ext cx="3673182" cy="264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>
            <a:spLocks noGrp="1"/>
          </p:cNvSpPr>
          <p:nvPr>
            <p:ph type="pic" idx="2"/>
          </p:nvPr>
        </p:nvSpPr>
        <p:spPr>
          <a:xfrm>
            <a:off x="3887391" y="342900"/>
            <a:ext cx="4629150" cy="4052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3124012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版" type="vertTitleAndTx">
  <p:cSld name="VERTICAL_TITLE_AND_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mXAzGKavY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download.nvidia.com/presentations/2010/gdc/Direct3D_Effects.pdf" TargetMode="Externa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/>
        </p:nvSpPr>
        <p:spPr>
          <a:xfrm>
            <a:off x="3098473" y="1582090"/>
            <a:ext cx="4830042" cy="1054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en-US" sz="3200" b="1" dirty="0">
                <a:solidFill>
                  <a:srgbClr val="1B4367"/>
                </a:solidFill>
                <a:latin typeface="Calibri"/>
                <a:ea typeface="Calibri"/>
                <a:cs typeface="Calibri"/>
                <a:sym typeface="Calibri"/>
              </a:rPr>
              <a:t>Position Based Fluid Simulation</a:t>
            </a:r>
            <a:endParaRPr sz="3200" b="1" dirty="0">
              <a:solidFill>
                <a:srgbClr val="1B43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3458668" y="2691094"/>
            <a:ext cx="3336584" cy="306467"/>
          </a:xfrm>
          <a:prstGeom prst="roundRect">
            <a:avLst>
              <a:gd name="adj" fmla="val 16667"/>
            </a:avLst>
          </a:prstGeom>
          <a:solidFill>
            <a:srgbClr val="1B436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Liu </a:t>
            </a:r>
            <a:r>
              <a:rPr lang="en-GB" sz="12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Zhaopeng</a:t>
            </a:r>
            <a:r>
              <a:rPr lang="en-GB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Lu </a:t>
            </a:r>
            <a:r>
              <a:rPr lang="en-GB" sz="12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Guowei</a:t>
            </a:r>
            <a:endParaRPr sz="1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/>
        </p:nvSpPr>
        <p:spPr>
          <a:xfrm>
            <a:off x="716110" y="316509"/>
            <a:ext cx="7524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1B4367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400" b="1" dirty="0">
              <a:solidFill>
                <a:srgbClr val="1B43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Google Shape;107;p14"/>
          <p:cNvCxnSpPr/>
          <p:nvPr/>
        </p:nvCxnSpPr>
        <p:spPr>
          <a:xfrm>
            <a:off x="774478" y="657417"/>
            <a:ext cx="480300" cy="0"/>
          </a:xfrm>
          <a:prstGeom prst="straightConnector1">
            <a:avLst/>
          </a:prstGeom>
          <a:noFill/>
          <a:ln w="9525" cap="flat" cmpd="sng">
            <a:solidFill>
              <a:srgbClr val="1B436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8" name="Google Shape;108;p14"/>
          <p:cNvSpPr txBox="1"/>
          <p:nvPr/>
        </p:nvSpPr>
        <p:spPr>
          <a:xfrm>
            <a:off x="550359" y="4198725"/>
            <a:ext cx="8386181" cy="8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Paper: Position Based Fluids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idea: enforce incompressibility using position constraints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Youtube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dirty="0">
                <a:hlinkClick r:id="rId3"/>
              </a:rPr>
              <a:t>https://www.youtube.com/watch?v=SmXAzGKavYk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C04D42-3CAA-4E9D-9230-916E809BE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915" y="859393"/>
            <a:ext cx="5879306" cy="32350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/>
        </p:nvSpPr>
        <p:spPr>
          <a:xfrm>
            <a:off x="716110" y="316509"/>
            <a:ext cx="7524641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1B4367"/>
                </a:solidFill>
                <a:latin typeface="Calibri"/>
                <a:ea typeface="Calibri"/>
                <a:cs typeface="Calibri"/>
                <a:sym typeface="Calibri"/>
              </a:rPr>
              <a:t>Simulation</a:t>
            </a:r>
            <a:endParaRPr sz="2400" b="1" dirty="0">
              <a:solidFill>
                <a:srgbClr val="1B43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15"/>
          <p:cNvCxnSpPr/>
          <p:nvPr/>
        </p:nvCxnSpPr>
        <p:spPr>
          <a:xfrm>
            <a:off x="774478" y="657417"/>
            <a:ext cx="480259" cy="0"/>
          </a:xfrm>
          <a:prstGeom prst="straightConnector1">
            <a:avLst/>
          </a:prstGeom>
          <a:noFill/>
          <a:ln w="9525" cap="flat" cmpd="sng">
            <a:solidFill>
              <a:srgbClr val="1B436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" name="Google Shape;118;p15"/>
          <p:cNvSpPr txBox="1"/>
          <p:nvPr/>
        </p:nvSpPr>
        <p:spPr>
          <a:xfrm>
            <a:off x="571143" y="1037064"/>
            <a:ext cx="7814573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Smoothed Particle Hydrodynamics (SPH)</a:t>
            </a:r>
          </a:p>
          <a:p>
            <a:pPr marL="285750" lvl="0" indent="-285750"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</a:t>
            </a:r>
          </a:p>
          <a:p>
            <a:pPr marL="285750" lvl="8" indent="-285750"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Intensity is incompressible</a:t>
            </a:r>
          </a:p>
          <a:p>
            <a:pPr marL="285750" lvl="4" indent="-285750"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</a:t>
            </a:r>
          </a:p>
          <a:p>
            <a:pPr marL="285750" lvl="0" indent="-285750"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Position based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/>
        </p:nvSpPr>
        <p:spPr>
          <a:xfrm>
            <a:off x="716110" y="316509"/>
            <a:ext cx="7524641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en-US" sz="2400" b="1" dirty="0">
                <a:solidFill>
                  <a:srgbClr val="1B4367"/>
                </a:solidFill>
                <a:latin typeface="Calibri"/>
                <a:ea typeface="Calibri"/>
                <a:cs typeface="Calibri"/>
                <a:sym typeface="Calibri"/>
              </a:rPr>
              <a:t>Screen Space Fluid Rendering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1B43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15"/>
          <p:cNvCxnSpPr/>
          <p:nvPr/>
        </p:nvCxnSpPr>
        <p:spPr>
          <a:xfrm>
            <a:off x="774478" y="657417"/>
            <a:ext cx="480259" cy="0"/>
          </a:xfrm>
          <a:prstGeom prst="straightConnector1">
            <a:avLst/>
          </a:prstGeom>
          <a:noFill/>
          <a:ln w="9525" cap="flat" cmpd="sng">
            <a:solidFill>
              <a:srgbClr val="1B436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8D3A806-3C61-4A09-82F4-1EEF9CC17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667" y="847566"/>
            <a:ext cx="5201584" cy="40316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2317CB-3F1A-4AE7-A2E9-F850E7536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667" y="847567"/>
            <a:ext cx="5201583" cy="40316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311528-77D4-421E-A734-6EDCAF98AC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1666" y="847565"/>
            <a:ext cx="5201584" cy="40316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1DE4932-954A-4569-880D-D95E0BF94C37}"/>
              </a:ext>
            </a:extLst>
          </p:cNvPr>
          <p:cNvSpPr/>
          <p:nvPr/>
        </p:nvSpPr>
        <p:spPr>
          <a:xfrm>
            <a:off x="4787250" y="4912668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en-US" sz="900" dirty="0">
                <a:solidFill>
                  <a:srgbClr val="0366D6"/>
                </a:solidFill>
                <a:latin typeface="-apple-system"/>
                <a:hlinkClick r:id="rId6"/>
              </a:rPr>
              <a:t>http://developer.download.nvidia.com/presentations/2010/gdc/Direct3D_Effects.pdf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67835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/>
        </p:nvSpPr>
        <p:spPr>
          <a:xfrm>
            <a:off x="716110" y="316509"/>
            <a:ext cx="7524641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B4367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 sz="2400" b="1" dirty="0">
              <a:solidFill>
                <a:srgbClr val="1B43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15"/>
          <p:cNvCxnSpPr/>
          <p:nvPr/>
        </p:nvCxnSpPr>
        <p:spPr>
          <a:xfrm>
            <a:off x="1624588" y="657417"/>
            <a:ext cx="480259" cy="0"/>
          </a:xfrm>
          <a:prstGeom prst="straightConnector1">
            <a:avLst/>
          </a:prstGeom>
          <a:noFill/>
          <a:ln w="9525" cap="flat" cmpd="sng">
            <a:solidFill>
              <a:srgbClr val="1B436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2EA2C3C5-0A7A-4B0A-99BB-18AE17297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428" y="755091"/>
            <a:ext cx="4916888" cy="27310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20DD56-4851-4026-82D7-48BA1788C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836" y="3538987"/>
            <a:ext cx="4743450" cy="1543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6FD803-DCDE-42E6-B948-452573BA1072}"/>
              </a:ext>
            </a:extLst>
          </p:cNvPr>
          <p:cNvSpPr txBox="1"/>
          <p:nvPr/>
        </p:nvSpPr>
        <p:spPr>
          <a:xfrm>
            <a:off x="2104847" y="2571750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Fluid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F9F082-12A5-4D17-8400-FB3F876004E0}"/>
              </a:ext>
            </a:extLst>
          </p:cNvPr>
          <p:cNvSpPr txBox="1"/>
          <p:nvPr/>
        </p:nvSpPr>
        <p:spPr>
          <a:xfrm>
            <a:off x="3740821" y="799028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Rigid Body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9A787A-9EA3-4B90-A5A2-0E06C3C46E7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579025" y="1106805"/>
            <a:ext cx="726214" cy="551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97DE02-5C87-46DB-807C-DF638C1C3D6B}"/>
              </a:ext>
            </a:extLst>
          </p:cNvPr>
          <p:cNvSpPr txBox="1"/>
          <p:nvPr/>
        </p:nvSpPr>
        <p:spPr>
          <a:xfrm rot="19342122">
            <a:off x="3280280" y="1202469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unfixed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B25163-5506-4E07-914B-66FBAEE504E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869656" y="952917"/>
            <a:ext cx="582083" cy="427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83C616-4752-4CAA-967F-609249DD233C}"/>
              </a:ext>
            </a:extLst>
          </p:cNvPr>
          <p:cNvSpPr txBox="1"/>
          <p:nvPr/>
        </p:nvSpPr>
        <p:spPr>
          <a:xfrm rot="1360212">
            <a:off x="5017414" y="1004749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fixed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8EB2D-31E3-4A9C-9A2D-F9681F35E99B}"/>
              </a:ext>
            </a:extLst>
          </p:cNvPr>
          <p:cNvSpPr txBox="1"/>
          <p:nvPr/>
        </p:nvSpPr>
        <p:spPr>
          <a:xfrm>
            <a:off x="4039852" y="2794970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Mass Spring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B5F723-2118-4C6D-B886-1184B080BC40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4664382" y="1926846"/>
            <a:ext cx="624530" cy="868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Rectangle 1">
            <a:extLst>
              <a:ext uri="{FF2B5EF4-FFF2-40B4-BE49-F238E27FC236}">
                <a16:creationId xmlns:a16="http://schemas.microsoft.com/office/drawing/2014/main" id="{A12D5853-A347-4F8D-A689-BB64074B1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999" y="4877535"/>
            <a:ext cx="243428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GTX1060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 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with 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5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 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iterations per frame</a:t>
            </a: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15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/>
        </p:nvSpPr>
        <p:spPr>
          <a:xfrm>
            <a:off x="716110" y="316509"/>
            <a:ext cx="7524641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B4367"/>
                </a:solidFill>
                <a:latin typeface="Calibri"/>
                <a:ea typeface="Calibri"/>
                <a:cs typeface="Calibri"/>
                <a:sym typeface="Calibri"/>
              </a:rPr>
              <a:t>Project Show</a:t>
            </a:r>
            <a:endParaRPr sz="2400" b="1" dirty="0">
              <a:solidFill>
                <a:srgbClr val="1B43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15"/>
          <p:cNvCxnSpPr/>
          <p:nvPr/>
        </p:nvCxnSpPr>
        <p:spPr>
          <a:xfrm>
            <a:off x="774478" y="657417"/>
            <a:ext cx="480259" cy="0"/>
          </a:xfrm>
          <a:prstGeom prst="straightConnector1">
            <a:avLst/>
          </a:prstGeom>
          <a:noFill/>
          <a:ln w="9525" cap="flat" cmpd="sng">
            <a:solidFill>
              <a:srgbClr val="1B436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084812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73</Words>
  <Application>Microsoft Office PowerPoint</Application>
  <PresentationFormat>On-screen Show (16:9)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 Unicode MS</vt:lpstr>
      <vt:lpstr>Arial</vt:lpstr>
      <vt:lpstr>Calibri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陆 国伟</cp:lastModifiedBy>
  <cp:revision>41</cp:revision>
  <dcterms:modified xsi:type="dcterms:W3CDTF">2019-04-11T06:23:59Z</dcterms:modified>
</cp:coreProperties>
</file>