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regular r:id="rId13"/>
    </p:embeddedFont>
    <p:embeddedFont>
      <p:font typeface="Calibri (MS)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02353A-5A28-4C88-8F88-8E45ACE3B092}" v="25" dt="2025-07-03T14:01:08.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72"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Yaka" userId="f0ee79fa7eb617d0" providerId="LiveId" clId="{DF02353A-5A28-4C88-8F88-8E45ACE3B092}"/>
    <pc:docChg chg="undo custSel modSld">
      <pc:chgData name="Anil Yaka" userId="f0ee79fa7eb617d0" providerId="LiveId" clId="{DF02353A-5A28-4C88-8F88-8E45ACE3B092}" dt="2025-07-03T14:04:11.247" v="216" actId="1076"/>
      <pc:docMkLst>
        <pc:docMk/>
      </pc:docMkLst>
      <pc:sldChg chg="modSp mod">
        <pc:chgData name="Anil Yaka" userId="f0ee79fa7eb617d0" providerId="LiveId" clId="{DF02353A-5A28-4C88-8F88-8E45ACE3B092}" dt="2025-07-03T13:48:34.070" v="30" actId="1037"/>
        <pc:sldMkLst>
          <pc:docMk/>
          <pc:sldMk cId="0" sldId="257"/>
        </pc:sldMkLst>
        <pc:spChg chg="mod">
          <ac:chgData name="Anil Yaka" userId="f0ee79fa7eb617d0" providerId="LiveId" clId="{DF02353A-5A28-4C88-8F88-8E45ACE3B092}" dt="2025-07-03T13:47:18.557" v="3" actId="5793"/>
          <ac:spMkLst>
            <pc:docMk/>
            <pc:sldMk cId="0" sldId="257"/>
            <ac:spMk id="20" creationId="{00000000-0000-0000-0000-000000000000}"/>
          </ac:spMkLst>
        </pc:spChg>
        <pc:spChg chg="mod">
          <ac:chgData name="Anil Yaka" userId="f0ee79fa7eb617d0" providerId="LiveId" clId="{DF02353A-5A28-4C88-8F88-8E45ACE3B092}" dt="2025-07-03T13:47:33.167" v="6" actId="1037"/>
          <ac:spMkLst>
            <pc:docMk/>
            <pc:sldMk cId="0" sldId="257"/>
            <ac:spMk id="21" creationId="{00000000-0000-0000-0000-000000000000}"/>
          </ac:spMkLst>
        </pc:spChg>
        <pc:spChg chg="mod">
          <ac:chgData name="Anil Yaka" userId="f0ee79fa7eb617d0" providerId="LiveId" clId="{DF02353A-5A28-4C88-8F88-8E45ACE3B092}" dt="2025-07-03T13:47:38.401" v="8" actId="1037"/>
          <ac:spMkLst>
            <pc:docMk/>
            <pc:sldMk cId="0" sldId="257"/>
            <ac:spMk id="22" creationId="{00000000-0000-0000-0000-000000000000}"/>
          </ac:spMkLst>
        </pc:spChg>
        <pc:spChg chg="mod">
          <ac:chgData name="Anil Yaka" userId="f0ee79fa7eb617d0" providerId="LiveId" clId="{DF02353A-5A28-4C88-8F88-8E45ACE3B092}" dt="2025-07-03T13:47:45.020" v="15" actId="1037"/>
          <ac:spMkLst>
            <pc:docMk/>
            <pc:sldMk cId="0" sldId="257"/>
            <ac:spMk id="24" creationId="{00000000-0000-0000-0000-000000000000}"/>
          </ac:spMkLst>
        </pc:spChg>
        <pc:spChg chg="mod">
          <ac:chgData name="Anil Yaka" userId="f0ee79fa7eb617d0" providerId="LiveId" clId="{DF02353A-5A28-4C88-8F88-8E45ACE3B092}" dt="2025-07-03T13:48:02.151" v="23" actId="1038"/>
          <ac:spMkLst>
            <pc:docMk/>
            <pc:sldMk cId="0" sldId="257"/>
            <ac:spMk id="25" creationId="{00000000-0000-0000-0000-000000000000}"/>
          </ac:spMkLst>
        </pc:spChg>
        <pc:spChg chg="mod">
          <ac:chgData name="Anil Yaka" userId="f0ee79fa7eb617d0" providerId="LiveId" clId="{DF02353A-5A28-4C88-8F88-8E45ACE3B092}" dt="2025-07-03T13:48:11.769" v="26" actId="1037"/>
          <ac:spMkLst>
            <pc:docMk/>
            <pc:sldMk cId="0" sldId="257"/>
            <ac:spMk id="26" creationId="{00000000-0000-0000-0000-000000000000}"/>
          </ac:spMkLst>
        </pc:spChg>
        <pc:spChg chg="mod">
          <ac:chgData name="Anil Yaka" userId="f0ee79fa7eb617d0" providerId="LiveId" clId="{DF02353A-5A28-4C88-8F88-8E45ACE3B092}" dt="2025-07-03T13:48:21.400" v="27" actId="14100"/>
          <ac:spMkLst>
            <pc:docMk/>
            <pc:sldMk cId="0" sldId="257"/>
            <ac:spMk id="27" creationId="{00000000-0000-0000-0000-000000000000}"/>
          </ac:spMkLst>
        </pc:spChg>
        <pc:spChg chg="mod">
          <ac:chgData name="Anil Yaka" userId="f0ee79fa7eb617d0" providerId="LiveId" clId="{DF02353A-5A28-4C88-8F88-8E45ACE3B092}" dt="2025-07-03T13:48:34.070" v="30" actId="1037"/>
          <ac:spMkLst>
            <pc:docMk/>
            <pc:sldMk cId="0" sldId="257"/>
            <ac:spMk id="28" creationId="{00000000-0000-0000-0000-000000000000}"/>
          </ac:spMkLst>
        </pc:spChg>
        <pc:spChg chg="mod">
          <ac:chgData name="Anil Yaka" userId="f0ee79fa7eb617d0" providerId="LiveId" clId="{DF02353A-5A28-4C88-8F88-8E45ACE3B092}" dt="2025-07-03T13:47:26.868" v="4" actId="1076"/>
          <ac:spMkLst>
            <pc:docMk/>
            <pc:sldMk cId="0" sldId="257"/>
            <ac:spMk id="29" creationId="{00000000-0000-0000-0000-000000000000}"/>
          </ac:spMkLst>
        </pc:spChg>
      </pc:sldChg>
      <pc:sldChg chg="addSp delSp modSp mod">
        <pc:chgData name="Anil Yaka" userId="f0ee79fa7eb617d0" providerId="LiveId" clId="{DF02353A-5A28-4C88-8F88-8E45ACE3B092}" dt="2025-07-03T14:01:37.799" v="189"/>
        <pc:sldMkLst>
          <pc:docMk/>
          <pc:sldMk cId="0" sldId="258"/>
        </pc:sldMkLst>
        <pc:spChg chg="add del">
          <ac:chgData name="Anil Yaka" userId="f0ee79fa7eb617d0" providerId="LiveId" clId="{DF02353A-5A28-4C88-8F88-8E45ACE3B092}" dt="2025-07-03T13:51:55.868" v="64" actId="478"/>
          <ac:spMkLst>
            <pc:docMk/>
            <pc:sldMk cId="0" sldId="258"/>
            <ac:spMk id="13" creationId="{00000000-0000-0000-0000-000000000000}"/>
          </ac:spMkLst>
        </pc:spChg>
        <pc:spChg chg="mod">
          <ac:chgData name="Anil Yaka" userId="f0ee79fa7eb617d0" providerId="LiveId" clId="{DF02353A-5A28-4C88-8F88-8E45ACE3B092}" dt="2025-07-03T13:52:16.541" v="70" actId="14100"/>
          <ac:spMkLst>
            <pc:docMk/>
            <pc:sldMk cId="0" sldId="258"/>
            <ac:spMk id="14" creationId="{00000000-0000-0000-0000-000000000000}"/>
          </ac:spMkLst>
        </pc:spChg>
        <pc:spChg chg="add del mod">
          <ac:chgData name="Anil Yaka" userId="f0ee79fa7eb617d0" providerId="LiveId" clId="{DF02353A-5A28-4C88-8F88-8E45ACE3B092}" dt="2025-07-03T13:52:32.232" v="78"/>
          <ac:spMkLst>
            <pc:docMk/>
            <pc:sldMk cId="0" sldId="258"/>
            <ac:spMk id="15" creationId="{00000000-0000-0000-0000-000000000000}"/>
          </ac:spMkLst>
        </pc:spChg>
        <pc:spChg chg="add del mod">
          <ac:chgData name="Anil Yaka" userId="f0ee79fa7eb617d0" providerId="LiveId" clId="{DF02353A-5A28-4C88-8F88-8E45ACE3B092}" dt="2025-07-03T13:52:29.518" v="72" actId="14100"/>
          <ac:spMkLst>
            <pc:docMk/>
            <pc:sldMk cId="0" sldId="258"/>
            <ac:spMk id="16" creationId="{00000000-0000-0000-0000-000000000000}"/>
          </ac:spMkLst>
        </pc:spChg>
        <pc:spChg chg="del mod">
          <ac:chgData name="Anil Yaka" userId="f0ee79fa7eb617d0" providerId="LiveId" clId="{DF02353A-5A28-4C88-8F88-8E45ACE3B092}" dt="2025-07-03T13:52:32.216" v="76"/>
          <ac:spMkLst>
            <pc:docMk/>
            <pc:sldMk cId="0" sldId="258"/>
            <ac:spMk id="17" creationId="{00000000-0000-0000-0000-000000000000}"/>
          </ac:spMkLst>
        </pc:spChg>
        <pc:spChg chg="add del mod">
          <ac:chgData name="Anil Yaka" userId="f0ee79fa7eb617d0" providerId="LiveId" clId="{DF02353A-5A28-4C88-8F88-8E45ACE3B092}" dt="2025-07-03T13:51:55.868" v="64" actId="478"/>
          <ac:spMkLst>
            <pc:docMk/>
            <pc:sldMk cId="0" sldId="258"/>
            <ac:spMk id="18" creationId="{00000000-0000-0000-0000-000000000000}"/>
          </ac:spMkLst>
        </pc:spChg>
        <pc:spChg chg="mod">
          <ac:chgData name="Anil Yaka" userId="f0ee79fa7eb617d0" providerId="LiveId" clId="{DF02353A-5A28-4C88-8F88-8E45ACE3B092}" dt="2025-07-03T13:55:42.850" v="120" actId="1038"/>
          <ac:spMkLst>
            <pc:docMk/>
            <pc:sldMk cId="0" sldId="258"/>
            <ac:spMk id="19" creationId="{00000000-0000-0000-0000-000000000000}"/>
          </ac:spMkLst>
        </pc:spChg>
        <pc:spChg chg="add del mod">
          <ac:chgData name="Anil Yaka" userId="f0ee79fa7eb617d0" providerId="LiveId" clId="{DF02353A-5A28-4C88-8F88-8E45ACE3B092}" dt="2025-07-03T13:52:32.216" v="74"/>
          <ac:spMkLst>
            <pc:docMk/>
            <pc:sldMk cId="0" sldId="258"/>
            <ac:spMk id="20" creationId="{00000000-0000-0000-0000-000000000000}"/>
          </ac:spMkLst>
        </pc:spChg>
        <pc:spChg chg="add del mod">
          <ac:chgData name="Anil Yaka" userId="f0ee79fa7eb617d0" providerId="LiveId" clId="{DF02353A-5A28-4C88-8F88-8E45ACE3B092}" dt="2025-07-03T13:51:55.868" v="64" actId="478"/>
          <ac:spMkLst>
            <pc:docMk/>
            <pc:sldMk cId="0" sldId="258"/>
            <ac:spMk id="21" creationId="{00000000-0000-0000-0000-000000000000}"/>
          </ac:spMkLst>
        </pc:spChg>
        <pc:spChg chg="mod">
          <ac:chgData name="Anil Yaka" userId="f0ee79fa7eb617d0" providerId="LiveId" clId="{DF02353A-5A28-4C88-8F88-8E45ACE3B092}" dt="2025-07-03T13:51:44.362" v="60" actId="20577"/>
          <ac:spMkLst>
            <pc:docMk/>
            <pc:sldMk cId="0" sldId="258"/>
            <ac:spMk id="22" creationId="{00000000-0000-0000-0000-000000000000}"/>
          </ac:spMkLst>
        </pc:spChg>
        <pc:spChg chg="mod">
          <ac:chgData name="Anil Yaka" userId="f0ee79fa7eb617d0" providerId="LiveId" clId="{DF02353A-5A28-4C88-8F88-8E45ACE3B092}" dt="2025-07-03T13:56:25.269" v="123" actId="1076"/>
          <ac:spMkLst>
            <pc:docMk/>
            <pc:sldMk cId="0" sldId="258"/>
            <ac:spMk id="23" creationId="{00000000-0000-0000-0000-000000000000}"/>
          </ac:spMkLst>
        </pc:spChg>
        <pc:spChg chg="add del mod">
          <ac:chgData name="Anil Yaka" userId="f0ee79fa7eb617d0" providerId="LiveId" clId="{DF02353A-5A28-4C88-8F88-8E45ACE3B092}" dt="2025-07-03T13:58:47.772" v="156" actId="1038"/>
          <ac:spMkLst>
            <pc:docMk/>
            <pc:sldMk cId="0" sldId="258"/>
            <ac:spMk id="24" creationId="{00000000-0000-0000-0000-000000000000}"/>
          </ac:spMkLst>
        </pc:spChg>
        <pc:spChg chg="add del mod">
          <ac:chgData name="Anil Yaka" userId="f0ee79fa7eb617d0" providerId="LiveId" clId="{DF02353A-5A28-4C88-8F88-8E45ACE3B092}" dt="2025-07-03T13:51:55.868" v="64" actId="478"/>
          <ac:spMkLst>
            <pc:docMk/>
            <pc:sldMk cId="0" sldId="258"/>
            <ac:spMk id="25" creationId="{00000000-0000-0000-0000-000000000000}"/>
          </ac:spMkLst>
        </pc:spChg>
        <pc:spChg chg="add del mod">
          <ac:chgData name="Anil Yaka" userId="f0ee79fa7eb617d0" providerId="LiveId" clId="{DF02353A-5A28-4C88-8F88-8E45ACE3B092}" dt="2025-07-03T14:00:03.605" v="170" actId="1037"/>
          <ac:spMkLst>
            <pc:docMk/>
            <pc:sldMk cId="0" sldId="258"/>
            <ac:spMk id="26" creationId="{00000000-0000-0000-0000-000000000000}"/>
          </ac:spMkLst>
        </pc:spChg>
        <pc:spChg chg="add del mod">
          <ac:chgData name="Anil Yaka" userId="f0ee79fa7eb617d0" providerId="LiveId" clId="{DF02353A-5A28-4C88-8F88-8E45ACE3B092}" dt="2025-07-03T13:51:55.868" v="64" actId="478"/>
          <ac:spMkLst>
            <pc:docMk/>
            <pc:sldMk cId="0" sldId="258"/>
            <ac:spMk id="27" creationId="{00000000-0000-0000-0000-000000000000}"/>
          </ac:spMkLst>
        </pc:spChg>
        <pc:spChg chg="mod">
          <ac:chgData name="Anil Yaka" userId="f0ee79fa7eb617d0" providerId="LiveId" clId="{DF02353A-5A28-4C88-8F88-8E45ACE3B092}" dt="2025-07-03T14:00:49.550" v="179" actId="1037"/>
          <ac:spMkLst>
            <pc:docMk/>
            <pc:sldMk cId="0" sldId="258"/>
            <ac:spMk id="28" creationId="{00000000-0000-0000-0000-000000000000}"/>
          </ac:spMkLst>
        </pc:spChg>
        <pc:spChg chg="del mod">
          <ac:chgData name="Anil Yaka" userId="f0ee79fa7eb617d0" providerId="LiveId" clId="{DF02353A-5A28-4C88-8F88-8E45ACE3B092}" dt="2025-07-03T13:51:34.099" v="56"/>
          <ac:spMkLst>
            <pc:docMk/>
            <pc:sldMk cId="0" sldId="258"/>
            <ac:spMk id="29" creationId="{00000000-0000-0000-0000-000000000000}"/>
          </ac:spMkLst>
        </pc:spChg>
        <pc:spChg chg="add mod">
          <ac:chgData name="Anil Yaka" userId="f0ee79fa7eb617d0" providerId="LiveId" clId="{DF02353A-5A28-4C88-8F88-8E45ACE3B092}" dt="2025-07-03T13:55:10.915" v="114" actId="1037"/>
          <ac:spMkLst>
            <pc:docMk/>
            <pc:sldMk cId="0" sldId="258"/>
            <ac:spMk id="30" creationId="{BAFA415D-3EB2-94CC-F930-FD59F1EA453B}"/>
          </ac:spMkLst>
        </pc:spChg>
        <pc:spChg chg="add mod">
          <ac:chgData name="Anil Yaka" userId="f0ee79fa7eb617d0" providerId="LiveId" clId="{DF02353A-5A28-4C88-8F88-8E45ACE3B092}" dt="2025-07-03T13:54:25.302" v="100" actId="1076"/>
          <ac:spMkLst>
            <pc:docMk/>
            <pc:sldMk cId="0" sldId="258"/>
            <ac:spMk id="31" creationId="{8248FF4A-715F-2E76-730A-4C57BD189D93}"/>
          </ac:spMkLst>
        </pc:spChg>
        <pc:spChg chg="add del mod">
          <ac:chgData name="Anil Yaka" userId="f0ee79fa7eb617d0" providerId="LiveId" clId="{DF02353A-5A28-4C88-8F88-8E45ACE3B092}" dt="2025-07-03T13:54:26.403" v="102"/>
          <ac:spMkLst>
            <pc:docMk/>
            <pc:sldMk cId="0" sldId="258"/>
            <ac:spMk id="32" creationId="{25B07DD3-28AF-3147-FBDE-E30217AB7319}"/>
          </ac:spMkLst>
        </pc:spChg>
        <pc:spChg chg="add mod">
          <ac:chgData name="Anil Yaka" userId="f0ee79fa7eb617d0" providerId="LiveId" clId="{DF02353A-5A28-4C88-8F88-8E45ACE3B092}" dt="2025-07-03T13:54:55.435" v="110" actId="1076"/>
          <ac:spMkLst>
            <pc:docMk/>
            <pc:sldMk cId="0" sldId="258"/>
            <ac:spMk id="33" creationId="{3449F2A9-5213-193D-26D7-7FF73B4B8081}"/>
          </ac:spMkLst>
        </pc:spChg>
        <pc:spChg chg="add del mod">
          <ac:chgData name="Anil Yaka" userId="f0ee79fa7eb617d0" providerId="LiveId" clId="{DF02353A-5A28-4C88-8F88-8E45ACE3B092}" dt="2025-07-03T13:54:49.021" v="109"/>
          <ac:spMkLst>
            <pc:docMk/>
            <pc:sldMk cId="0" sldId="258"/>
            <ac:spMk id="34" creationId="{19585611-8F7D-3D1E-1077-8C86C66865AB}"/>
          </ac:spMkLst>
        </pc:spChg>
        <pc:spChg chg="add mod">
          <ac:chgData name="Anil Yaka" userId="f0ee79fa7eb617d0" providerId="LiveId" clId="{DF02353A-5A28-4C88-8F88-8E45ACE3B092}" dt="2025-07-03T13:57:56.811" v="139" actId="1076"/>
          <ac:spMkLst>
            <pc:docMk/>
            <pc:sldMk cId="0" sldId="258"/>
            <ac:spMk id="35" creationId="{1D021EDB-FD2E-D09B-7B9E-06590A198BD4}"/>
          </ac:spMkLst>
        </pc:spChg>
        <pc:spChg chg="add del mod">
          <ac:chgData name="Anil Yaka" userId="f0ee79fa7eb617d0" providerId="LiveId" clId="{DF02353A-5A28-4C88-8F88-8E45ACE3B092}" dt="2025-07-03T13:56:57.770" v="129"/>
          <ac:spMkLst>
            <pc:docMk/>
            <pc:sldMk cId="0" sldId="258"/>
            <ac:spMk id="36" creationId="{398DDE34-0869-5428-2A96-AB4E2DC7A756}"/>
          </ac:spMkLst>
        </pc:spChg>
        <pc:spChg chg="add mod">
          <ac:chgData name="Anil Yaka" userId="f0ee79fa7eb617d0" providerId="LiveId" clId="{DF02353A-5A28-4C88-8F88-8E45ACE3B092}" dt="2025-07-03T13:58:05.619" v="142" actId="1038"/>
          <ac:spMkLst>
            <pc:docMk/>
            <pc:sldMk cId="0" sldId="258"/>
            <ac:spMk id="37" creationId="{37F5D8EC-E2C7-A593-DBF7-77693F1D3A60}"/>
          </ac:spMkLst>
        </pc:spChg>
        <pc:spChg chg="add del mod">
          <ac:chgData name="Anil Yaka" userId="f0ee79fa7eb617d0" providerId="LiveId" clId="{DF02353A-5A28-4C88-8F88-8E45ACE3B092}" dt="2025-07-03T13:58:07.079" v="144"/>
          <ac:spMkLst>
            <pc:docMk/>
            <pc:sldMk cId="0" sldId="258"/>
            <ac:spMk id="38" creationId="{81087D08-19B5-FB94-C6EA-E83B7FA34C8F}"/>
          </ac:spMkLst>
        </pc:spChg>
        <pc:spChg chg="add mod">
          <ac:chgData name="Anil Yaka" userId="f0ee79fa7eb617d0" providerId="LiveId" clId="{DF02353A-5A28-4C88-8F88-8E45ACE3B092}" dt="2025-07-03T13:58:36.408" v="150" actId="1076"/>
          <ac:spMkLst>
            <pc:docMk/>
            <pc:sldMk cId="0" sldId="258"/>
            <ac:spMk id="39" creationId="{7B08DB7B-80AC-59EE-B1CD-A1D650402AC3}"/>
          </ac:spMkLst>
        </pc:spChg>
        <pc:spChg chg="add del mod">
          <ac:chgData name="Anil Yaka" userId="f0ee79fa7eb617d0" providerId="LiveId" clId="{DF02353A-5A28-4C88-8F88-8E45ACE3B092}" dt="2025-07-03T13:58:37.261" v="152"/>
          <ac:spMkLst>
            <pc:docMk/>
            <pc:sldMk cId="0" sldId="258"/>
            <ac:spMk id="40" creationId="{78960EE1-4056-65CB-C3BE-6CDEC8DCC9AB}"/>
          </ac:spMkLst>
        </pc:spChg>
        <pc:spChg chg="add mod">
          <ac:chgData name="Anil Yaka" userId="f0ee79fa7eb617d0" providerId="LiveId" clId="{DF02353A-5A28-4C88-8F88-8E45ACE3B092}" dt="2025-07-03T13:59:52.654" v="162" actId="1076"/>
          <ac:spMkLst>
            <pc:docMk/>
            <pc:sldMk cId="0" sldId="258"/>
            <ac:spMk id="41" creationId="{28249273-7D14-EFDD-72F5-B0F4E42880A5}"/>
          </ac:spMkLst>
        </pc:spChg>
        <pc:spChg chg="add del mod">
          <ac:chgData name="Anil Yaka" userId="f0ee79fa7eb617d0" providerId="LiveId" clId="{DF02353A-5A28-4C88-8F88-8E45ACE3B092}" dt="2025-07-03T13:59:53.550" v="164"/>
          <ac:spMkLst>
            <pc:docMk/>
            <pc:sldMk cId="0" sldId="258"/>
            <ac:spMk id="42" creationId="{B7B559FA-B17C-B338-99C4-FE51A0CD304F}"/>
          </ac:spMkLst>
        </pc:spChg>
        <pc:spChg chg="add mod">
          <ac:chgData name="Anil Yaka" userId="f0ee79fa7eb617d0" providerId="LiveId" clId="{DF02353A-5A28-4C88-8F88-8E45ACE3B092}" dt="2025-07-03T14:00:41.588" v="176" actId="1036"/>
          <ac:spMkLst>
            <pc:docMk/>
            <pc:sldMk cId="0" sldId="258"/>
            <ac:spMk id="43" creationId="{E7098104-9E24-3D62-47FC-3BEA38398FA3}"/>
          </ac:spMkLst>
        </pc:spChg>
        <pc:spChg chg="add mod">
          <ac:chgData name="Anil Yaka" userId="f0ee79fa7eb617d0" providerId="LiveId" clId="{DF02353A-5A28-4C88-8F88-8E45ACE3B092}" dt="2025-07-03T14:01:33.916" v="187" actId="14100"/>
          <ac:spMkLst>
            <pc:docMk/>
            <pc:sldMk cId="0" sldId="258"/>
            <ac:spMk id="44" creationId="{27DB6D6B-2358-4243-2C68-9AF413A869B4}"/>
          </ac:spMkLst>
        </pc:spChg>
        <pc:spChg chg="add del mod">
          <ac:chgData name="Anil Yaka" userId="f0ee79fa7eb617d0" providerId="LiveId" clId="{DF02353A-5A28-4C88-8F88-8E45ACE3B092}" dt="2025-07-03T14:01:37.799" v="189"/>
          <ac:spMkLst>
            <pc:docMk/>
            <pc:sldMk cId="0" sldId="258"/>
            <ac:spMk id="45" creationId="{B52C557A-E909-1EDD-3170-C2226058225F}"/>
          </ac:spMkLst>
        </pc:spChg>
      </pc:sldChg>
      <pc:sldChg chg="modSp mod">
        <pc:chgData name="Anil Yaka" userId="f0ee79fa7eb617d0" providerId="LiveId" clId="{DF02353A-5A28-4C88-8F88-8E45ACE3B092}" dt="2025-07-03T13:51:13.539" v="53" actId="1036"/>
        <pc:sldMkLst>
          <pc:docMk/>
          <pc:sldMk cId="0" sldId="259"/>
        </pc:sldMkLst>
        <pc:spChg chg="mod">
          <ac:chgData name="Anil Yaka" userId="f0ee79fa7eb617d0" providerId="LiveId" clId="{DF02353A-5A28-4C88-8F88-8E45ACE3B092}" dt="2025-07-03T13:50:11.516" v="32" actId="14100"/>
          <ac:spMkLst>
            <pc:docMk/>
            <pc:sldMk cId="0" sldId="259"/>
            <ac:spMk id="14" creationId="{00000000-0000-0000-0000-000000000000}"/>
          </ac:spMkLst>
        </pc:spChg>
        <pc:spChg chg="mod">
          <ac:chgData name="Anil Yaka" userId="f0ee79fa7eb617d0" providerId="LiveId" clId="{DF02353A-5A28-4C88-8F88-8E45ACE3B092}" dt="2025-07-03T13:51:13.539" v="53" actId="1036"/>
          <ac:spMkLst>
            <pc:docMk/>
            <pc:sldMk cId="0" sldId="259"/>
            <ac:spMk id="15" creationId="{00000000-0000-0000-0000-000000000000}"/>
          </ac:spMkLst>
        </pc:spChg>
        <pc:spChg chg="mod">
          <ac:chgData name="Anil Yaka" userId="f0ee79fa7eb617d0" providerId="LiveId" clId="{DF02353A-5A28-4C88-8F88-8E45ACE3B092}" dt="2025-07-03T13:50:23.626" v="39" actId="1037"/>
          <ac:spMkLst>
            <pc:docMk/>
            <pc:sldMk cId="0" sldId="259"/>
            <ac:spMk id="16" creationId="{00000000-0000-0000-0000-000000000000}"/>
          </ac:spMkLst>
        </pc:spChg>
        <pc:spChg chg="mod">
          <ac:chgData name="Anil Yaka" userId="f0ee79fa7eb617d0" providerId="LiveId" clId="{DF02353A-5A28-4C88-8F88-8E45ACE3B092}" dt="2025-07-03T13:50:44.119" v="45" actId="1076"/>
          <ac:spMkLst>
            <pc:docMk/>
            <pc:sldMk cId="0" sldId="259"/>
            <ac:spMk id="17" creationId="{00000000-0000-0000-0000-000000000000}"/>
          </ac:spMkLst>
        </pc:spChg>
        <pc:spChg chg="mod">
          <ac:chgData name="Anil Yaka" userId="f0ee79fa7eb617d0" providerId="LiveId" clId="{DF02353A-5A28-4C88-8F88-8E45ACE3B092}" dt="2025-07-03T13:51:05.550" v="50" actId="1038"/>
          <ac:spMkLst>
            <pc:docMk/>
            <pc:sldMk cId="0" sldId="259"/>
            <ac:spMk id="18" creationId="{00000000-0000-0000-0000-000000000000}"/>
          </ac:spMkLst>
        </pc:spChg>
        <pc:spChg chg="mod">
          <ac:chgData name="Anil Yaka" userId="f0ee79fa7eb617d0" providerId="LiveId" clId="{DF02353A-5A28-4C88-8F88-8E45ACE3B092}" dt="2025-07-03T13:50:52.750" v="46" actId="1076"/>
          <ac:spMkLst>
            <pc:docMk/>
            <pc:sldMk cId="0" sldId="259"/>
            <ac:spMk id="19" creationId="{00000000-0000-0000-0000-000000000000}"/>
          </ac:spMkLst>
        </pc:spChg>
      </pc:sldChg>
      <pc:sldChg chg="modSp mod">
        <pc:chgData name="Anil Yaka" userId="f0ee79fa7eb617d0" providerId="LiveId" clId="{DF02353A-5A28-4C88-8F88-8E45ACE3B092}" dt="2025-07-03T14:04:11.247" v="216" actId="1076"/>
        <pc:sldMkLst>
          <pc:docMk/>
          <pc:sldMk cId="0" sldId="263"/>
        </pc:sldMkLst>
        <pc:spChg chg="mod">
          <ac:chgData name="Anil Yaka" userId="f0ee79fa7eb617d0" providerId="LiveId" clId="{DF02353A-5A28-4C88-8F88-8E45ACE3B092}" dt="2025-07-03T14:02:11.086" v="190" actId="1076"/>
          <ac:spMkLst>
            <pc:docMk/>
            <pc:sldMk cId="0" sldId="263"/>
            <ac:spMk id="14" creationId="{00000000-0000-0000-0000-000000000000}"/>
          </ac:spMkLst>
        </pc:spChg>
        <pc:spChg chg="mod">
          <ac:chgData name="Anil Yaka" userId="f0ee79fa7eb617d0" providerId="LiveId" clId="{DF02353A-5A28-4C88-8F88-8E45ACE3B092}" dt="2025-07-03T14:02:25.312" v="192" actId="1076"/>
          <ac:spMkLst>
            <pc:docMk/>
            <pc:sldMk cId="0" sldId="263"/>
            <ac:spMk id="15" creationId="{00000000-0000-0000-0000-000000000000}"/>
          </ac:spMkLst>
        </pc:spChg>
        <pc:spChg chg="mod">
          <ac:chgData name="Anil Yaka" userId="f0ee79fa7eb617d0" providerId="LiveId" clId="{DF02353A-5A28-4C88-8F88-8E45ACE3B092}" dt="2025-07-03T14:02:36.547" v="194" actId="1076"/>
          <ac:spMkLst>
            <pc:docMk/>
            <pc:sldMk cId="0" sldId="263"/>
            <ac:spMk id="16" creationId="{00000000-0000-0000-0000-000000000000}"/>
          </ac:spMkLst>
        </pc:spChg>
        <pc:spChg chg="mod">
          <ac:chgData name="Anil Yaka" userId="f0ee79fa7eb617d0" providerId="LiveId" clId="{DF02353A-5A28-4C88-8F88-8E45ACE3B092}" dt="2025-07-03T14:02:44.367" v="195" actId="1076"/>
          <ac:spMkLst>
            <pc:docMk/>
            <pc:sldMk cId="0" sldId="263"/>
            <ac:spMk id="17" creationId="{00000000-0000-0000-0000-000000000000}"/>
          </ac:spMkLst>
        </pc:spChg>
        <pc:spChg chg="mod">
          <ac:chgData name="Anil Yaka" userId="f0ee79fa7eb617d0" providerId="LiveId" clId="{DF02353A-5A28-4C88-8F88-8E45ACE3B092}" dt="2025-07-03T14:02:54.094" v="197" actId="14100"/>
          <ac:spMkLst>
            <pc:docMk/>
            <pc:sldMk cId="0" sldId="263"/>
            <ac:spMk id="18" creationId="{00000000-0000-0000-0000-000000000000}"/>
          </ac:spMkLst>
        </pc:spChg>
        <pc:spChg chg="mod">
          <ac:chgData name="Anil Yaka" userId="f0ee79fa7eb617d0" providerId="LiveId" clId="{DF02353A-5A28-4C88-8F88-8E45ACE3B092}" dt="2025-07-03T14:04:11.247" v="216" actId="1076"/>
          <ac:spMkLst>
            <pc:docMk/>
            <pc:sldMk cId="0" sldId="263"/>
            <ac:spMk id="1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09032" y="117003"/>
            <a:ext cx="2700338" cy="863271"/>
            <a:chOff x="0" y="0"/>
            <a:chExt cx="3600450" cy="1151028"/>
          </a:xfrm>
        </p:grpSpPr>
        <p:sp>
          <p:nvSpPr>
            <p:cNvPr id="3" name="Freeform 3" descr="A close up of a sign  Description automatically generated"/>
            <p:cNvSpPr/>
            <p:nvPr/>
          </p:nvSpPr>
          <p:spPr>
            <a:xfrm>
              <a:off x="0" y="0"/>
              <a:ext cx="3600450" cy="1151001"/>
            </a:xfrm>
            <a:custGeom>
              <a:avLst/>
              <a:gdLst/>
              <a:ahLst/>
              <a:cxnLst/>
              <a:rect l="l" t="t" r="r" b="b"/>
              <a:pathLst>
                <a:path w="3600450" h="1151001">
                  <a:moveTo>
                    <a:pt x="0" y="0"/>
                  </a:moveTo>
                  <a:lnTo>
                    <a:pt x="3600450" y="0"/>
                  </a:lnTo>
                  <a:lnTo>
                    <a:pt x="3600450" y="1151001"/>
                  </a:lnTo>
                  <a:lnTo>
                    <a:pt x="0" y="1151001"/>
                  </a:lnTo>
                  <a:lnTo>
                    <a:pt x="0" y="0"/>
                  </a:lnTo>
                  <a:close/>
                </a:path>
              </a:pathLst>
            </a:custGeom>
            <a:blipFill>
              <a:blip r:embed="rId2"/>
              <a:stretch>
                <a:fillRect b="-4570"/>
              </a:stretch>
            </a:blipFill>
          </p:spPr>
          <p:txBody>
            <a:bodyPr/>
            <a:lstStyle/>
            <a:p>
              <a:endParaRPr lang="en-IN"/>
            </a:p>
          </p:txBody>
        </p:sp>
      </p:grpSp>
      <p:grpSp>
        <p:nvGrpSpPr>
          <p:cNvPr id="4" name="Group 4"/>
          <p:cNvGrpSpPr/>
          <p:nvPr/>
        </p:nvGrpSpPr>
        <p:grpSpPr>
          <a:xfrm>
            <a:off x="-19048" y="-19050"/>
            <a:ext cx="14782800" cy="1114545"/>
            <a:chOff x="0" y="0"/>
            <a:chExt cx="19710400" cy="1486060"/>
          </a:xfrm>
        </p:grpSpPr>
        <p:sp>
          <p:nvSpPr>
            <p:cNvPr id="5" name="Freeform 5"/>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txBody>
            <a:bodyPr/>
            <a:lstStyle/>
            <a:p>
              <a:endParaRPr lang="en-IN"/>
            </a:p>
          </p:txBody>
        </p:sp>
        <p:sp>
          <p:nvSpPr>
            <p:cNvPr id="6" name="Freeform 6"/>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txBody>
            <a:bodyPr/>
            <a:lstStyle/>
            <a:p>
              <a:endParaRPr lang="en-IN"/>
            </a:p>
          </p:txBody>
        </p:sp>
      </p:grpSp>
      <p:grpSp>
        <p:nvGrpSpPr>
          <p:cNvPr id="7" name="Group 7"/>
          <p:cNvGrpSpPr/>
          <p:nvPr/>
        </p:nvGrpSpPr>
        <p:grpSpPr>
          <a:xfrm>
            <a:off x="14833450" y="-628"/>
            <a:ext cx="168424" cy="1098536"/>
            <a:chOff x="0" y="0"/>
            <a:chExt cx="224566" cy="1464714"/>
          </a:xfrm>
        </p:grpSpPr>
        <p:sp>
          <p:nvSpPr>
            <p:cNvPr id="8" name="Freeform 8"/>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txBody>
            <a:bodyPr/>
            <a:lstStyle/>
            <a:p>
              <a:endParaRPr lang="en-IN"/>
            </a:p>
          </p:txBody>
        </p:sp>
      </p:grpSp>
      <p:grpSp>
        <p:nvGrpSpPr>
          <p:cNvPr id="9" name="Group 9"/>
          <p:cNvGrpSpPr>
            <a:grpSpLocks noChangeAspect="1"/>
          </p:cNvGrpSpPr>
          <p:nvPr/>
        </p:nvGrpSpPr>
        <p:grpSpPr>
          <a:xfrm>
            <a:off x="0" y="-19050"/>
            <a:ext cx="14758988" cy="1085852"/>
            <a:chOff x="0" y="0"/>
            <a:chExt cx="19678650" cy="1447802"/>
          </a:xfrm>
        </p:grpSpPr>
        <p:sp>
          <p:nvSpPr>
            <p:cNvPr id="10" name="Freeform 10" descr="A blue and white background  Description automatically generated with medium confidence"/>
            <p:cNvSpPr/>
            <p:nvPr/>
          </p:nvSpPr>
          <p:spPr>
            <a:xfrm>
              <a:off x="0" y="0"/>
              <a:ext cx="19678650" cy="1447800"/>
            </a:xfrm>
            <a:custGeom>
              <a:avLst/>
              <a:gdLst/>
              <a:ahLst/>
              <a:cxnLst/>
              <a:rect l="l" t="t" r="r" b="b"/>
              <a:pathLst>
                <a:path w="19678650" h="1447800">
                  <a:moveTo>
                    <a:pt x="0" y="0"/>
                  </a:moveTo>
                  <a:lnTo>
                    <a:pt x="19678650" y="0"/>
                  </a:lnTo>
                  <a:lnTo>
                    <a:pt x="19678650" y="1447800"/>
                  </a:lnTo>
                  <a:lnTo>
                    <a:pt x="0" y="1447800"/>
                  </a:lnTo>
                  <a:lnTo>
                    <a:pt x="0" y="0"/>
                  </a:lnTo>
                  <a:close/>
                </a:path>
              </a:pathLst>
            </a:custGeom>
            <a:blipFill>
              <a:blip r:embed="rId3">
                <a:alphaModFix amt="16000"/>
              </a:blip>
              <a:stretch>
                <a:fillRect t="-213488" r="-1645" b="-549998"/>
              </a:stretch>
            </a:blipFill>
          </p:spPr>
          <p:txBody>
            <a:bodyPr/>
            <a:lstStyle/>
            <a:p>
              <a:endParaRPr lang="en-IN"/>
            </a:p>
          </p:txBody>
        </p:sp>
      </p:grpSp>
      <p:grpSp>
        <p:nvGrpSpPr>
          <p:cNvPr id="11" name="Group 11"/>
          <p:cNvGrpSpPr/>
          <p:nvPr/>
        </p:nvGrpSpPr>
        <p:grpSpPr>
          <a:xfrm>
            <a:off x="17887950" y="-628"/>
            <a:ext cx="400050" cy="1098536"/>
            <a:chOff x="0" y="0"/>
            <a:chExt cx="533400" cy="1464714"/>
          </a:xfrm>
        </p:grpSpPr>
        <p:sp>
          <p:nvSpPr>
            <p:cNvPr id="12" name="Freeform 12"/>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txBody>
            <a:bodyPr/>
            <a:lstStyle/>
            <a:p>
              <a:endParaRPr lang="en-IN"/>
            </a:p>
          </p:txBody>
        </p:sp>
      </p:grpSp>
      <p:grpSp>
        <p:nvGrpSpPr>
          <p:cNvPr id="13" name="Group 13"/>
          <p:cNvGrpSpPr>
            <a:grpSpLocks noChangeAspect="1"/>
          </p:cNvGrpSpPr>
          <p:nvPr/>
        </p:nvGrpSpPr>
        <p:grpSpPr>
          <a:xfrm>
            <a:off x="0" y="0"/>
            <a:ext cx="18288000" cy="10287000"/>
            <a:chOff x="0" y="0"/>
            <a:chExt cx="24384000" cy="13716000"/>
          </a:xfrm>
        </p:grpSpPr>
        <p:sp>
          <p:nvSpPr>
            <p:cNvPr id="14" name="Freeform 14" descr="A person sitting at a desk with a computer  Description automatically generated"/>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4"/>
              <a:stretch>
                <a:fillRect/>
              </a:stretch>
            </a:blipFill>
          </p:spPr>
          <p:txBody>
            <a:bodyPr/>
            <a:lstStyle/>
            <a:p>
              <a:endParaRPr lang="en-IN"/>
            </a:p>
          </p:txBody>
        </p:sp>
      </p:grpSp>
      <p:grpSp>
        <p:nvGrpSpPr>
          <p:cNvPr id="15" name="Group 15"/>
          <p:cNvGrpSpPr/>
          <p:nvPr/>
        </p:nvGrpSpPr>
        <p:grpSpPr>
          <a:xfrm>
            <a:off x="8791575" y="857250"/>
            <a:ext cx="7048500" cy="1504950"/>
            <a:chOff x="0" y="0"/>
            <a:chExt cx="9398000" cy="2006600"/>
          </a:xfrm>
        </p:grpSpPr>
        <p:sp>
          <p:nvSpPr>
            <p:cNvPr id="16" name="Freeform 16"/>
            <p:cNvSpPr/>
            <p:nvPr/>
          </p:nvSpPr>
          <p:spPr>
            <a:xfrm>
              <a:off x="25400" y="25400"/>
              <a:ext cx="9347200" cy="1955800"/>
            </a:xfrm>
            <a:custGeom>
              <a:avLst/>
              <a:gdLst/>
              <a:ahLst/>
              <a:cxnLst/>
              <a:rect l="l" t="t" r="r" b="b"/>
              <a:pathLst>
                <a:path w="9347200" h="1955800">
                  <a:moveTo>
                    <a:pt x="0" y="326009"/>
                  </a:moveTo>
                  <a:cubicBezTo>
                    <a:pt x="0" y="145923"/>
                    <a:pt x="148971" y="0"/>
                    <a:pt x="332613" y="0"/>
                  </a:cubicBezTo>
                  <a:lnTo>
                    <a:pt x="9014587" y="0"/>
                  </a:lnTo>
                  <a:cubicBezTo>
                    <a:pt x="9198229" y="0"/>
                    <a:pt x="9347200" y="145923"/>
                    <a:pt x="9347200" y="326009"/>
                  </a:cubicBezTo>
                  <a:lnTo>
                    <a:pt x="9347200" y="1629791"/>
                  </a:lnTo>
                  <a:cubicBezTo>
                    <a:pt x="9347200" y="1809877"/>
                    <a:pt x="9198229" y="1955800"/>
                    <a:pt x="9014587" y="1955800"/>
                  </a:cubicBezTo>
                  <a:lnTo>
                    <a:pt x="332613" y="1955800"/>
                  </a:lnTo>
                  <a:cubicBezTo>
                    <a:pt x="148971" y="1955800"/>
                    <a:pt x="0" y="1809877"/>
                    <a:pt x="0" y="1629791"/>
                  </a:cubicBezTo>
                  <a:close/>
                </a:path>
              </a:pathLst>
            </a:custGeom>
            <a:solidFill>
              <a:srgbClr val="EBEEF9"/>
            </a:solidFill>
          </p:spPr>
          <p:txBody>
            <a:bodyPr/>
            <a:lstStyle/>
            <a:p>
              <a:endParaRPr lang="en-IN"/>
            </a:p>
          </p:txBody>
        </p:sp>
        <p:sp>
          <p:nvSpPr>
            <p:cNvPr id="17" name="Freeform 17"/>
            <p:cNvSpPr/>
            <p:nvPr/>
          </p:nvSpPr>
          <p:spPr>
            <a:xfrm>
              <a:off x="0" y="0"/>
              <a:ext cx="9398000" cy="2006600"/>
            </a:xfrm>
            <a:custGeom>
              <a:avLst/>
              <a:gdLst/>
              <a:ahLst/>
              <a:cxnLst/>
              <a:rect l="l" t="t" r="r" b="b"/>
              <a:pathLst>
                <a:path w="9398000" h="2006600">
                  <a:moveTo>
                    <a:pt x="0" y="351409"/>
                  </a:moveTo>
                  <a:cubicBezTo>
                    <a:pt x="0" y="156845"/>
                    <a:pt x="160782" y="0"/>
                    <a:pt x="358013" y="0"/>
                  </a:cubicBezTo>
                  <a:lnTo>
                    <a:pt x="9039987" y="0"/>
                  </a:lnTo>
                  <a:lnTo>
                    <a:pt x="9039987" y="25400"/>
                  </a:lnTo>
                  <a:lnTo>
                    <a:pt x="9039987" y="0"/>
                  </a:lnTo>
                  <a:cubicBezTo>
                    <a:pt x="9237218" y="0"/>
                    <a:pt x="9398000" y="156845"/>
                    <a:pt x="9398000" y="351409"/>
                  </a:cubicBezTo>
                  <a:lnTo>
                    <a:pt x="9372600" y="351409"/>
                  </a:lnTo>
                  <a:lnTo>
                    <a:pt x="9398000" y="351409"/>
                  </a:lnTo>
                  <a:lnTo>
                    <a:pt x="9398000" y="1655191"/>
                  </a:lnTo>
                  <a:lnTo>
                    <a:pt x="9372600" y="1655191"/>
                  </a:lnTo>
                  <a:lnTo>
                    <a:pt x="9398000" y="1655191"/>
                  </a:lnTo>
                  <a:cubicBezTo>
                    <a:pt x="9398000" y="1849755"/>
                    <a:pt x="9237218" y="2006600"/>
                    <a:pt x="9039987" y="2006600"/>
                  </a:cubicBezTo>
                  <a:lnTo>
                    <a:pt x="9039987" y="1981200"/>
                  </a:lnTo>
                  <a:lnTo>
                    <a:pt x="9039987" y="2006600"/>
                  </a:lnTo>
                  <a:lnTo>
                    <a:pt x="358013" y="2006600"/>
                  </a:lnTo>
                  <a:lnTo>
                    <a:pt x="358013" y="1981200"/>
                  </a:lnTo>
                  <a:lnTo>
                    <a:pt x="358013" y="2006600"/>
                  </a:lnTo>
                  <a:cubicBezTo>
                    <a:pt x="160782" y="2006600"/>
                    <a:pt x="0" y="1849755"/>
                    <a:pt x="0" y="1655191"/>
                  </a:cubicBezTo>
                  <a:lnTo>
                    <a:pt x="0" y="351409"/>
                  </a:lnTo>
                  <a:lnTo>
                    <a:pt x="25400" y="351409"/>
                  </a:lnTo>
                  <a:lnTo>
                    <a:pt x="0" y="351409"/>
                  </a:lnTo>
                  <a:moveTo>
                    <a:pt x="50800" y="351409"/>
                  </a:moveTo>
                  <a:lnTo>
                    <a:pt x="50800" y="1655191"/>
                  </a:lnTo>
                  <a:lnTo>
                    <a:pt x="25400" y="1655191"/>
                  </a:lnTo>
                  <a:lnTo>
                    <a:pt x="50800" y="1655191"/>
                  </a:lnTo>
                  <a:cubicBezTo>
                    <a:pt x="50800" y="1820799"/>
                    <a:pt x="187833" y="1955800"/>
                    <a:pt x="358013" y="1955800"/>
                  </a:cubicBezTo>
                  <a:lnTo>
                    <a:pt x="9039987" y="1955800"/>
                  </a:lnTo>
                  <a:cubicBezTo>
                    <a:pt x="9210167" y="1955800"/>
                    <a:pt x="9347200" y="1820799"/>
                    <a:pt x="9347200" y="1655191"/>
                  </a:cubicBezTo>
                  <a:lnTo>
                    <a:pt x="9347200" y="351409"/>
                  </a:lnTo>
                  <a:cubicBezTo>
                    <a:pt x="9347200" y="185801"/>
                    <a:pt x="9210167" y="50800"/>
                    <a:pt x="9039987" y="50800"/>
                  </a:cubicBezTo>
                  <a:lnTo>
                    <a:pt x="358013" y="50800"/>
                  </a:lnTo>
                  <a:lnTo>
                    <a:pt x="358013" y="25400"/>
                  </a:lnTo>
                  <a:lnTo>
                    <a:pt x="358013" y="50800"/>
                  </a:lnTo>
                  <a:cubicBezTo>
                    <a:pt x="187833" y="50800"/>
                    <a:pt x="50800" y="185801"/>
                    <a:pt x="50800" y="351409"/>
                  </a:cubicBezTo>
                  <a:close/>
                </a:path>
              </a:pathLst>
            </a:custGeom>
            <a:solidFill>
              <a:srgbClr val="D9D9D9"/>
            </a:solidFill>
          </p:spPr>
          <p:txBody>
            <a:bodyPr/>
            <a:lstStyle/>
            <a:p>
              <a:endParaRPr lang="en-IN"/>
            </a:p>
          </p:txBody>
        </p:sp>
      </p:grpSp>
      <p:sp>
        <p:nvSpPr>
          <p:cNvPr id="18" name="TextBox 18"/>
          <p:cNvSpPr txBox="1"/>
          <p:nvPr/>
        </p:nvSpPr>
        <p:spPr>
          <a:xfrm>
            <a:off x="5634995" y="3067050"/>
            <a:ext cx="10123412" cy="933450"/>
          </a:xfrm>
          <a:prstGeom prst="rect">
            <a:avLst/>
          </a:prstGeom>
        </p:spPr>
        <p:txBody>
          <a:bodyPr lIns="0" tIns="0" rIns="0" bIns="0" rtlCol="0" anchor="t">
            <a:spAutoFit/>
          </a:bodyPr>
          <a:lstStyle/>
          <a:p>
            <a:pPr algn="r">
              <a:lnSpc>
                <a:spcPts val="6480"/>
              </a:lnSpc>
            </a:pPr>
            <a:r>
              <a:rPr lang="en-US" sz="5400" b="1">
                <a:solidFill>
                  <a:srgbClr val="FFFFFF"/>
                </a:solidFill>
                <a:latin typeface="Calibri (MS) Bold"/>
                <a:ea typeface="Calibri (MS) Bold"/>
                <a:cs typeface="Calibri (MS) Bold"/>
                <a:sym typeface="Calibri (MS) Bold"/>
              </a:rPr>
              <a:t>WATER QUALITY PREDICTION</a:t>
            </a:r>
          </a:p>
        </p:txBody>
      </p:sp>
      <p:grpSp>
        <p:nvGrpSpPr>
          <p:cNvPr id="19" name="Group 19"/>
          <p:cNvGrpSpPr>
            <a:grpSpLocks noChangeAspect="1"/>
          </p:cNvGrpSpPr>
          <p:nvPr/>
        </p:nvGrpSpPr>
        <p:grpSpPr>
          <a:xfrm>
            <a:off x="12401129" y="1303294"/>
            <a:ext cx="1894735" cy="616250"/>
            <a:chOff x="0" y="0"/>
            <a:chExt cx="2526314" cy="821667"/>
          </a:xfrm>
        </p:grpSpPr>
        <p:sp>
          <p:nvSpPr>
            <p:cNvPr id="20" name="Freeform 20" descr="A close up of a logo  Description automatically generated"/>
            <p:cNvSpPr/>
            <p:nvPr/>
          </p:nvSpPr>
          <p:spPr>
            <a:xfrm>
              <a:off x="0" y="0"/>
              <a:ext cx="2526284" cy="821690"/>
            </a:xfrm>
            <a:custGeom>
              <a:avLst/>
              <a:gdLst/>
              <a:ahLst/>
              <a:cxnLst/>
              <a:rect l="l" t="t" r="r" b="b"/>
              <a:pathLst>
                <a:path w="2526284" h="821690">
                  <a:moveTo>
                    <a:pt x="0" y="0"/>
                  </a:moveTo>
                  <a:lnTo>
                    <a:pt x="2526284" y="0"/>
                  </a:lnTo>
                  <a:lnTo>
                    <a:pt x="2526284" y="821690"/>
                  </a:lnTo>
                  <a:lnTo>
                    <a:pt x="0" y="821690"/>
                  </a:lnTo>
                  <a:lnTo>
                    <a:pt x="0" y="0"/>
                  </a:lnTo>
                  <a:close/>
                </a:path>
              </a:pathLst>
            </a:custGeom>
            <a:blipFill>
              <a:blip r:embed="rId5"/>
              <a:stretch>
                <a:fillRect t="-86" r="-1" b="-83"/>
              </a:stretch>
            </a:blipFill>
          </p:spPr>
          <p:txBody>
            <a:bodyPr/>
            <a:lstStyle/>
            <a:p>
              <a:endParaRPr lang="en-IN"/>
            </a:p>
          </p:txBody>
        </p:sp>
      </p:grpSp>
      <p:grpSp>
        <p:nvGrpSpPr>
          <p:cNvPr id="21" name="Group 21"/>
          <p:cNvGrpSpPr>
            <a:grpSpLocks noChangeAspect="1"/>
          </p:cNvGrpSpPr>
          <p:nvPr/>
        </p:nvGrpSpPr>
        <p:grpSpPr>
          <a:xfrm>
            <a:off x="10335784" y="1113136"/>
            <a:ext cx="1185239" cy="996567"/>
            <a:chOff x="0" y="0"/>
            <a:chExt cx="1580318" cy="1328756"/>
          </a:xfrm>
        </p:grpSpPr>
        <p:sp>
          <p:nvSpPr>
            <p:cNvPr id="22" name="Freeform 22" descr="A yellow and red shell logo  Description automatically generated"/>
            <p:cNvSpPr/>
            <p:nvPr/>
          </p:nvSpPr>
          <p:spPr>
            <a:xfrm>
              <a:off x="0" y="0"/>
              <a:ext cx="1580261" cy="1328801"/>
            </a:xfrm>
            <a:custGeom>
              <a:avLst/>
              <a:gdLst/>
              <a:ahLst/>
              <a:cxnLst/>
              <a:rect l="l" t="t" r="r" b="b"/>
              <a:pathLst>
                <a:path w="1580261" h="1328801">
                  <a:moveTo>
                    <a:pt x="0" y="0"/>
                  </a:moveTo>
                  <a:lnTo>
                    <a:pt x="1580261" y="0"/>
                  </a:lnTo>
                  <a:lnTo>
                    <a:pt x="1580261" y="1328801"/>
                  </a:lnTo>
                  <a:lnTo>
                    <a:pt x="0" y="1328801"/>
                  </a:lnTo>
                  <a:lnTo>
                    <a:pt x="0" y="0"/>
                  </a:lnTo>
                  <a:close/>
                </a:path>
              </a:pathLst>
            </a:custGeom>
            <a:blipFill>
              <a:blip r:embed="rId6"/>
              <a:stretch>
                <a:fillRect r="-3" b="3"/>
              </a:stretch>
            </a:blipFill>
          </p:spPr>
          <p:txBody>
            <a:bodyPr/>
            <a:lstStyle/>
            <a:p>
              <a:endParaRPr lang="en-IN"/>
            </a:p>
          </p:txBody>
        </p:sp>
      </p:grpSp>
      <p:sp>
        <p:nvSpPr>
          <p:cNvPr id="23" name="TextBox 23"/>
          <p:cNvSpPr txBox="1"/>
          <p:nvPr/>
        </p:nvSpPr>
        <p:spPr>
          <a:xfrm>
            <a:off x="7288231" y="4467225"/>
            <a:ext cx="3711537" cy="923925"/>
          </a:xfrm>
          <a:prstGeom prst="rect">
            <a:avLst/>
          </a:prstGeom>
        </p:spPr>
        <p:txBody>
          <a:bodyPr lIns="0" tIns="0" rIns="0" bIns="0" rtlCol="0" anchor="t">
            <a:spAutoFit/>
          </a:bodyPr>
          <a:lstStyle/>
          <a:p>
            <a:pPr algn="ctr">
              <a:lnSpc>
                <a:spcPts val="6479"/>
              </a:lnSpc>
              <a:spcBef>
                <a:spcPct val="0"/>
              </a:spcBef>
            </a:pPr>
            <a:r>
              <a:rPr lang="en-US" sz="5399" b="1">
                <a:solidFill>
                  <a:srgbClr val="FFFFFF"/>
                </a:solidFill>
                <a:latin typeface="Arial Bold"/>
                <a:ea typeface="Arial Bold"/>
                <a:cs typeface="Arial Bold"/>
                <a:sym typeface="Arial Bold"/>
              </a:rPr>
              <a:t>YAKA ANIL</a:t>
            </a:r>
          </a:p>
        </p:txBody>
      </p:sp>
      <p:sp>
        <p:nvSpPr>
          <p:cNvPr id="24" name="TextBox 24"/>
          <p:cNvSpPr txBox="1"/>
          <p:nvPr/>
        </p:nvSpPr>
        <p:spPr>
          <a:xfrm>
            <a:off x="7372352" y="5895975"/>
            <a:ext cx="9021009" cy="523875"/>
          </a:xfrm>
          <a:prstGeom prst="rect">
            <a:avLst/>
          </a:prstGeom>
        </p:spPr>
        <p:txBody>
          <a:bodyPr lIns="0" tIns="0" rIns="0" bIns="0" rtlCol="0" anchor="t">
            <a:spAutoFit/>
          </a:bodyPr>
          <a:lstStyle/>
          <a:p>
            <a:pPr algn="ctr">
              <a:lnSpc>
                <a:spcPts val="3600"/>
              </a:lnSpc>
              <a:spcBef>
                <a:spcPct val="0"/>
              </a:spcBef>
            </a:pPr>
            <a:r>
              <a:rPr lang="en-US" sz="3000" b="1">
                <a:solidFill>
                  <a:srgbClr val="FFFFFF"/>
                </a:solidFill>
                <a:latin typeface="Arial Bold"/>
                <a:ea typeface="Arial Bold"/>
                <a:cs typeface="Arial Bold"/>
                <a:sym typeface="Arial Bold"/>
              </a:rPr>
              <a:t>AICTE Student ID: STU678e710e598581737388302</a:t>
            </a:r>
          </a:p>
        </p:txBody>
      </p:sp>
      <p:sp>
        <p:nvSpPr>
          <p:cNvPr id="25" name="TextBox 25"/>
          <p:cNvSpPr txBox="1"/>
          <p:nvPr/>
        </p:nvSpPr>
        <p:spPr>
          <a:xfrm>
            <a:off x="7379494" y="6924675"/>
            <a:ext cx="10071021" cy="523875"/>
          </a:xfrm>
          <a:prstGeom prst="rect">
            <a:avLst/>
          </a:prstGeom>
        </p:spPr>
        <p:txBody>
          <a:bodyPr lIns="0" tIns="0" rIns="0" bIns="0" rtlCol="0" anchor="t">
            <a:spAutoFit/>
          </a:bodyPr>
          <a:lstStyle/>
          <a:p>
            <a:pPr algn="ctr">
              <a:lnSpc>
                <a:spcPts val="3600"/>
              </a:lnSpc>
              <a:spcBef>
                <a:spcPct val="0"/>
              </a:spcBef>
            </a:pPr>
            <a:r>
              <a:rPr lang="en-US" sz="3000" b="1">
                <a:solidFill>
                  <a:srgbClr val="FFFFFF"/>
                </a:solidFill>
                <a:latin typeface="Arial Bold"/>
                <a:ea typeface="Arial Bold"/>
                <a:cs typeface="Arial Bold"/>
                <a:sym typeface="Arial Bold"/>
              </a:rPr>
              <a:t>Internship ID : INTERNSHIP_1746416864681834e0e35d8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09032" y="117003"/>
            <a:ext cx="2700338" cy="863271"/>
            <a:chOff x="0" y="0"/>
            <a:chExt cx="3600450" cy="1151028"/>
          </a:xfrm>
        </p:grpSpPr>
        <p:sp>
          <p:nvSpPr>
            <p:cNvPr id="3" name="Freeform 3" descr="A close up of a sign  Description automatically generated"/>
            <p:cNvSpPr/>
            <p:nvPr/>
          </p:nvSpPr>
          <p:spPr>
            <a:xfrm>
              <a:off x="0" y="0"/>
              <a:ext cx="3600450" cy="1151001"/>
            </a:xfrm>
            <a:custGeom>
              <a:avLst/>
              <a:gdLst/>
              <a:ahLst/>
              <a:cxnLst/>
              <a:rect l="l" t="t" r="r" b="b"/>
              <a:pathLst>
                <a:path w="3600450" h="1151001">
                  <a:moveTo>
                    <a:pt x="0" y="0"/>
                  </a:moveTo>
                  <a:lnTo>
                    <a:pt x="3600450" y="0"/>
                  </a:lnTo>
                  <a:lnTo>
                    <a:pt x="3600450" y="1151001"/>
                  </a:lnTo>
                  <a:lnTo>
                    <a:pt x="0" y="1151001"/>
                  </a:lnTo>
                  <a:lnTo>
                    <a:pt x="0" y="0"/>
                  </a:lnTo>
                  <a:close/>
                </a:path>
              </a:pathLst>
            </a:custGeom>
            <a:blipFill>
              <a:blip r:embed="rId2"/>
              <a:stretch>
                <a:fillRect b="-4570"/>
              </a:stretch>
            </a:blipFill>
          </p:spPr>
          <p:txBody>
            <a:bodyPr/>
            <a:lstStyle/>
            <a:p>
              <a:endParaRPr lang="en-IN"/>
            </a:p>
          </p:txBody>
        </p:sp>
      </p:grpSp>
      <p:grpSp>
        <p:nvGrpSpPr>
          <p:cNvPr id="4" name="Group 4"/>
          <p:cNvGrpSpPr/>
          <p:nvPr/>
        </p:nvGrpSpPr>
        <p:grpSpPr>
          <a:xfrm>
            <a:off x="-19048" y="-19050"/>
            <a:ext cx="14782800" cy="1114545"/>
            <a:chOff x="0" y="0"/>
            <a:chExt cx="19710400" cy="1486060"/>
          </a:xfrm>
        </p:grpSpPr>
        <p:sp>
          <p:nvSpPr>
            <p:cNvPr id="5" name="Freeform 5"/>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txBody>
            <a:bodyPr/>
            <a:lstStyle/>
            <a:p>
              <a:endParaRPr lang="en-IN"/>
            </a:p>
          </p:txBody>
        </p:sp>
        <p:sp>
          <p:nvSpPr>
            <p:cNvPr id="6" name="Freeform 6"/>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txBody>
            <a:bodyPr/>
            <a:lstStyle/>
            <a:p>
              <a:endParaRPr lang="en-IN"/>
            </a:p>
          </p:txBody>
        </p:sp>
      </p:grpSp>
      <p:grpSp>
        <p:nvGrpSpPr>
          <p:cNvPr id="7" name="Group 7"/>
          <p:cNvGrpSpPr/>
          <p:nvPr/>
        </p:nvGrpSpPr>
        <p:grpSpPr>
          <a:xfrm>
            <a:off x="14833450" y="-628"/>
            <a:ext cx="168424" cy="1098536"/>
            <a:chOff x="0" y="0"/>
            <a:chExt cx="224566" cy="1464714"/>
          </a:xfrm>
        </p:grpSpPr>
        <p:sp>
          <p:nvSpPr>
            <p:cNvPr id="8" name="Freeform 8"/>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txBody>
            <a:bodyPr/>
            <a:lstStyle/>
            <a:p>
              <a:endParaRPr lang="en-IN"/>
            </a:p>
          </p:txBody>
        </p:sp>
      </p:grpSp>
      <p:grpSp>
        <p:nvGrpSpPr>
          <p:cNvPr id="9" name="Group 9"/>
          <p:cNvGrpSpPr>
            <a:grpSpLocks noChangeAspect="1"/>
          </p:cNvGrpSpPr>
          <p:nvPr/>
        </p:nvGrpSpPr>
        <p:grpSpPr>
          <a:xfrm>
            <a:off x="0" y="-19050"/>
            <a:ext cx="14758988" cy="1085852"/>
            <a:chOff x="0" y="0"/>
            <a:chExt cx="19678650" cy="1447802"/>
          </a:xfrm>
        </p:grpSpPr>
        <p:sp>
          <p:nvSpPr>
            <p:cNvPr id="10" name="Freeform 10" descr="A blue and white background  Description automatically generated with medium confidence"/>
            <p:cNvSpPr/>
            <p:nvPr/>
          </p:nvSpPr>
          <p:spPr>
            <a:xfrm>
              <a:off x="0" y="0"/>
              <a:ext cx="19678650" cy="1447800"/>
            </a:xfrm>
            <a:custGeom>
              <a:avLst/>
              <a:gdLst/>
              <a:ahLst/>
              <a:cxnLst/>
              <a:rect l="l" t="t" r="r" b="b"/>
              <a:pathLst>
                <a:path w="19678650" h="1447800">
                  <a:moveTo>
                    <a:pt x="0" y="0"/>
                  </a:moveTo>
                  <a:lnTo>
                    <a:pt x="19678650" y="0"/>
                  </a:lnTo>
                  <a:lnTo>
                    <a:pt x="19678650" y="1447800"/>
                  </a:lnTo>
                  <a:lnTo>
                    <a:pt x="0" y="1447800"/>
                  </a:lnTo>
                  <a:lnTo>
                    <a:pt x="0" y="0"/>
                  </a:lnTo>
                  <a:close/>
                </a:path>
              </a:pathLst>
            </a:custGeom>
            <a:blipFill>
              <a:blip r:embed="rId3">
                <a:alphaModFix amt="16000"/>
              </a:blip>
              <a:stretch>
                <a:fillRect t="-213488" r="-1645" b="-549998"/>
              </a:stretch>
            </a:blipFill>
          </p:spPr>
          <p:txBody>
            <a:bodyPr/>
            <a:lstStyle/>
            <a:p>
              <a:endParaRPr lang="en-IN"/>
            </a:p>
          </p:txBody>
        </p:sp>
      </p:grpSp>
      <p:grpSp>
        <p:nvGrpSpPr>
          <p:cNvPr id="11" name="Group 11"/>
          <p:cNvGrpSpPr/>
          <p:nvPr/>
        </p:nvGrpSpPr>
        <p:grpSpPr>
          <a:xfrm>
            <a:off x="17887950" y="-628"/>
            <a:ext cx="400050" cy="1098536"/>
            <a:chOff x="0" y="0"/>
            <a:chExt cx="533400" cy="1464714"/>
          </a:xfrm>
        </p:grpSpPr>
        <p:sp>
          <p:nvSpPr>
            <p:cNvPr id="12" name="Freeform 12"/>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txBody>
            <a:bodyPr/>
            <a:lstStyle/>
            <a:p>
              <a:endParaRPr lang="en-IN"/>
            </a:p>
          </p:txBody>
        </p:sp>
      </p:grpSp>
      <p:sp>
        <p:nvSpPr>
          <p:cNvPr id="13" name="Freeform 13"/>
          <p:cNvSpPr/>
          <p:nvPr/>
        </p:nvSpPr>
        <p:spPr>
          <a:xfrm>
            <a:off x="3644313" y="2491618"/>
            <a:ext cx="9597521" cy="6766682"/>
          </a:xfrm>
          <a:custGeom>
            <a:avLst/>
            <a:gdLst/>
            <a:ahLst/>
            <a:cxnLst/>
            <a:rect l="l" t="t" r="r" b="b"/>
            <a:pathLst>
              <a:path w="9597521" h="6766682">
                <a:moveTo>
                  <a:pt x="0" y="0"/>
                </a:moveTo>
                <a:lnTo>
                  <a:pt x="9597521" y="0"/>
                </a:lnTo>
                <a:lnTo>
                  <a:pt x="9597521" y="6766682"/>
                </a:lnTo>
                <a:lnTo>
                  <a:pt x="0" y="6766682"/>
                </a:lnTo>
                <a:lnTo>
                  <a:pt x="0" y="0"/>
                </a:lnTo>
                <a:close/>
              </a:path>
            </a:pathLst>
          </a:custGeom>
          <a:blipFill>
            <a:blip r:embed="rId4"/>
            <a:stretch>
              <a:fillRect l="-24272" r="-14391"/>
            </a:stretch>
          </a:blipFill>
        </p:spPr>
        <p:txBody>
          <a:bodyPr/>
          <a:lstStyle/>
          <a:p>
            <a:endParaRPr lang="en-IN"/>
          </a:p>
        </p:txBody>
      </p:sp>
      <p:sp>
        <p:nvSpPr>
          <p:cNvPr id="14" name="TextBox 14"/>
          <p:cNvSpPr txBox="1"/>
          <p:nvPr/>
        </p:nvSpPr>
        <p:spPr>
          <a:xfrm>
            <a:off x="474096" y="1560663"/>
            <a:ext cx="8971059" cy="575400"/>
          </a:xfrm>
          <a:prstGeom prst="rect">
            <a:avLst/>
          </a:prstGeom>
        </p:spPr>
        <p:txBody>
          <a:bodyPr lIns="0" tIns="0" rIns="0" bIns="0" rtlCol="0" anchor="t">
            <a:spAutoFit/>
          </a:bodyPr>
          <a:lstStyle/>
          <a:p>
            <a:pPr algn="l">
              <a:lnSpc>
                <a:spcPts val="3600"/>
              </a:lnSpc>
            </a:pPr>
            <a:r>
              <a:rPr lang="en-US" sz="3000" b="1">
                <a:solidFill>
                  <a:srgbClr val="213163"/>
                </a:solidFill>
                <a:latin typeface="Arial Bold"/>
                <a:ea typeface="Arial Bold"/>
                <a:cs typeface="Arial Bold"/>
                <a:sym typeface="Arial Bold"/>
              </a:rPr>
              <a:t>Screenshot of Output: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09032" y="117003"/>
            <a:ext cx="2700338" cy="863271"/>
            <a:chOff x="0" y="0"/>
            <a:chExt cx="3600450" cy="1151028"/>
          </a:xfrm>
        </p:grpSpPr>
        <p:sp>
          <p:nvSpPr>
            <p:cNvPr id="3" name="Freeform 3" descr="A close up of a sign  Description automatically generated"/>
            <p:cNvSpPr/>
            <p:nvPr/>
          </p:nvSpPr>
          <p:spPr>
            <a:xfrm>
              <a:off x="0" y="0"/>
              <a:ext cx="3600450" cy="1151001"/>
            </a:xfrm>
            <a:custGeom>
              <a:avLst/>
              <a:gdLst/>
              <a:ahLst/>
              <a:cxnLst/>
              <a:rect l="l" t="t" r="r" b="b"/>
              <a:pathLst>
                <a:path w="3600450" h="1151001">
                  <a:moveTo>
                    <a:pt x="0" y="0"/>
                  </a:moveTo>
                  <a:lnTo>
                    <a:pt x="3600450" y="0"/>
                  </a:lnTo>
                  <a:lnTo>
                    <a:pt x="3600450" y="1151001"/>
                  </a:lnTo>
                  <a:lnTo>
                    <a:pt x="0" y="1151001"/>
                  </a:lnTo>
                  <a:lnTo>
                    <a:pt x="0" y="0"/>
                  </a:lnTo>
                  <a:close/>
                </a:path>
              </a:pathLst>
            </a:custGeom>
            <a:blipFill>
              <a:blip r:embed="rId2"/>
              <a:stretch>
                <a:fillRect b="-4570"/>
              </a:stretch>
            </a:blipFill>
          </p:spPr>
          <p:txBody>
            <a:bodyPr/>
            <a:lstStyle/>
            <a:p>
              <a:endParaRPr lang="en-IN"/>
            </a:p>
          </p:txBody>
        </p:sp>
      </p:grpSp>
      <p:grpSp>
        <p:nvGrpSpPr>
          <p:cNvPr id="4" name="Group 4"/>
          <p:cNvGrpSpPr/>
          <p:nvPr/>
        </p:nvGrpSpPr>
        <p:grpSpPr>
          <a:xfrm>
            <a:off x="-19048" y="-19050"/>
            <a:ext cx="14782800" cy="1114545"/>
            <a:chOff x="0" y="0"/>
            <a:chExt cx="19710400" cy="1486060"/>
          </a:xfrm>
        </p:grpSpPr>
        <p:sp>
          <p:nvSpPr>
            <p:cNvPr id="5" name="Freeform 5"/>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txBody>
            <a:bodyPr/>
            <a:lstStyle/>
            <a:p>
              <a:endParaRPr lang="en-IN"/>
            </a:p>
          </p:txBody>
        </p:sp>
        <p:sp>
          <p:nvSpPr>
            <p:cNvPr id="6" name="Freeform 6"/>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txBody>
            <a:bodyPr/>
            <a:lstStyle/>
            <a:p>
              <a:endParaRPr lang="en-IN"/>
            </a:p>
          </p:txBody>
        </p:sp>
      </p:grpSp>
      <p:grpSp>
        <p:nvGrpSpPr>
          <p:cNvPr id="7" name="Group 7"/>
          <p:cNvGrpSpPr/>
          <p:nvPr/>
        </p:nvGrpSpPr>
        <p:grpSpPr>
          <a:xfrm>
            <a:off x="14833450" y="-628"/>
            <a:ext cx="168424" cy="1098536"/>
            <a:chOff x="0" y="0"/>
            <a:chExt cx="224566" cy="1464714"/>
          </a:xfrm>
        </p:grpSpPr>
        <p:sp>
          <p:nvSpPr>
            <p:cNvPr id="8" name="Freeform 8"/>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txBody>
            <a:bodyPr/>
            <a:lstStyle/>
            <a:p>
              <a:endParaRPr lang="en-IN"/>
            </a:p>
          </p:txBody>
        </p:sp>
      </p:grpSp>
      <p:grpSp>
        <p:nvGrpSpPr>
          <p:cNvPr id="9" name="Group 9"/>
          <p:cNvGrpSpPr>
            <a:grpSpLocks noChangeAspect="1"/>
          </p:cNvGrpSpPr>
          <p:nvPr/>
        </p:nvGrpSpPr>
        <p:grpSpPr>
          <a:xfrm>
            <a:off x="0" y="-19050"/>
            <a:ext cx="14758988" cy="1085852"/>
            <a:chOff x="0" y="0"/>
            <a:chExt cx="19678650" cy="1447802"/>
          </a:xfrm>
        </p:grpSpPr>
        <p:sp>
          <p:nvSpPr>
            <p:cNvPr id="10" name="Freeform 10" descr="A blue and white background  Description automatically generated with medium confidence"/>
            <p:cNvSpPr/>
            <p:nvPr/>
          </p:nvSpPr>
          <p:spPr>
            <a:xfrm>
              <a:off x="0" y="0"/>
              <a:ext cx="19678650" cy="1447800"/>
            </a:xfrm>
            <a:custGeom>
              <a:avLst/>
              <a:gdLst/>
              <a:ahLst/>
              <a:cxnLst/>
              <a:rect l="l" t="t" r="r" b="b"/>
              <a:pathLst>
                <a:path w="19678650" h="1447800">
                  <a:moveTo>
                    <a:pt x="0" y="0"/>
                  </a:moveTo>
                  <a:lnTo>
                    <a:pt x="19678650" y="0"/>
                  </a:lnTo>
                  <a:lnTo>
                    <a:pt x="19678650" y="1447800"/>
                  </a:lnTo>
                  <a:lnTo>
                    <a:pt x="0" y="1447800"/>
                  </a:lnTo>
                  <a:lnTo>
                    <a:pt x="0" y="0"/>
                  </a:lnTo>
                  <a:close/>
                </a:path>
              </a:pathLst>
            </a:custGeom>
            <a:blipFill>
              <a:blip r:embed="rId3">
                <a:alphaModFix amt="16000"/>
              </a:blip>
              <a:stretch>
                <a:fillRect t="-213488" r="-1645" b="-549998"/>
              </a:stretch>
            </a:blipFill>
          </p:spPr>
          <p:txBody>
            <a:bodyPr/>
            <a:lstStyle/>
            <a:p>
              <a:endParaRPr lang="en-IN"/>
            </a:p>
          </p:txBody>
        </p:sp>
      </p:grpSp>
      <p:grpSp>
        <p:nvGrpSpPr>
          <p:cNvPr id="11" name="Group 11"/>
          <p:cNvGrpSpPr/>
          <p:nvPr/>
        </p:nvGrpSpPr>
        <p:grpSpPr>
          <a:xfrm>
            <a:off x="17887950" y="-628"/>
            <a:ext cx="400050" cy="1098536"/>
            <a:chOff x="0" y="0"/>
            <a:chExt cx="533400" cy="1464714"/>
          </a:xfrm>
        </p:grpSpPr>
        <p:sp>
          <p:nvSpPr>
            <p:cNvPr id="12" name="Freeform 12"/>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txBody>
            <a:bodyPr/>
            <a:lstStyle/>
            <a:p>
              <a:endParaRPr lang="en-IN"/>
            </a:p>
          </p:txBody>
        </p:sp>
      </p:grpSp>
      <p:sp>
        <p:nvSpPr>
          <p:cNvPr id="13" name="TextBox 13"/>
          <p:cNvSpPr txBox="1"/>
          <p:nvPr/>
        </p:nvSpPr>
        <p:spPr>
          <a:xfrm>
            <a:off x="315070" y="1461272"/>
            <a:ext cx="8971059" cy="575400"/>
          </a:xfrm>
          <a:prstGeom prst="rect">
            <a:avLst/>
          </a:prstGeom>
        </p:spPr>
        <p:txBody>
          <a:bodyPr lIns="0" tIns="0" rIns="0" bIns="0" rtlCol="0" anchor="t">
            <a:spAutoFit/>
          </a:bodyPr>
          <a:lstStyle/>
          <a:p>
            <a:pPr algn="l">
              <a:lnSpc>
                <a:spcPts val="3600"/>
              </a:lnSpc>
            </a:pPr>
            <a:r>
              <a:rPr lang="en-US" sz="3000" b="1">
                <a:solidFill>
                  <a:srgbClr val="213163"/>
                </a:solidFill>
                <a:latin typeface="Arial Bold"/>
                <a:ea typeface="Arial Bold"/>
                <a:cs typeface="Arial Bold"/>
                <a:sym typeface="Arial Bold"/>
              </a:rPr>
              <a:t>Conclusion:  </a:t>
            </a:r>
          </a:p>
        </p:txBody>
      </p:sp>
      <p:sp>
        <p:nvSpPr>
          <p:cNvPr id="14" name="TextBox 14"/>
          <p:cNvSpPr txBox="1"/>
          <p:nvPr/>
        </p:nvSpPr>
        <p:spPr>
          <a:xfrm>
            <a:off x="144308" y="3570065"/>
            <a:ext cx="17483996" cy="2352675"/>
          </a:xfrm>
          <a:prstGeom prst="rect">
            <a:avLst/>
          </a:prstGeom>
        </p:spPr>
        <p:txBody>
          <a:bodyPr lIns="0" tIns="0" rIns="0" bIns="0" rtlCol="0" anchor="t">
            <a:spAutoFit/>
          </a:bodyPr>
          <a:lstStyle/>
          <a:p>
            <a:pPr algn="ctr">
              <a:lnSpc>
                <a:spcPts val="3600"/>
              </a:lnSpc>
              <a:spcBef>
                <a:spcPct val="0"/>
              </a:spcBef>
            </a:pPr>
            <a:r>
              <a:rPr lang="en-US" sz="3000" b="1">
                <a:solidFill>
                  <a:srgbClr val="213163"/>
                </a:solidFill>
                <a:latin typeface="Arial Bold"/>
                <a:ea typeface="Arial Bold"/>
                <a:cs typeface="Arial Bold"/>
                <a:sym typeface="Arial Bold"/>
              </a:rPr>
              <a:t>In this project, we developed a machine learning-based solution to predict the concentration levels of key water pollutants — namely O₂, NO₃, NO₂, SO₄, PO₄, and Cl — for future years ranging from 2022 to 2100. By utilizing historical water quality data and applying a multi-output regression approach with models such as Random Forest Regressor, we were able to accurately model and forecast pollution trends across various water monitoring stations.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09032" y="117003"/>
            <a:ext cx="2700338" cy="863271"/>
            <a:chOff x="0" y="0"/>
            <a:chExt cx="3600450" cy="1151028"/>
          </a:xfrm>
        </p:grpSpPr>
        <p:sp>
          <p:nvSpPr>
            <p:cNvPr id="3" name="Freeform 3" descr="A close up of a sign  Description automatically generated"/>
            <p:cNvSpPr/>
            <p:nvPr/>
          </p:nvSpPr>
          <p:spPr>
            <a:xfrm>
              <a:off x="0" y="0"/>
              <a:ext cx="3600450" cy="1151001"/>
            </a:xfrm>
            <a:custGeom>
              <a:avLst/>
              <a:gdLst/>
              <a:ahLst/>
              <a:cxnLst/>
              <a:rect l="l" t="t" r="r" b="b"/>
              <a:pathLst>
                <a:path w="3600450" h="1151001">
                  <a:moveTo>
                    <a:pt x="0" y="0"/>
                  </a:moveTo>
                  <a:lnTo>
                    <a:pt x="3600450" y="0"/>
                  </a:lnTo>
                  <a:lnTo>
                    <a:pt x="3600450" y="1151001"/>
                  </a:lnTo>
                  <a:lnTo>
                    <a:pt x="0" y="1151001"/>
                  </a:lnTo>
                  <a:lnTo>
                    <a:pt x="0" y="0"/>
                  </a:lnTo>
                  <a:close/>
                </a:path>
              </a:pathLst>
            </a:custGeom>
            <a:blipFill>
              <a:blip r:embed="rId2"/>
              <a:stretch>
                <a:fillRect b="-4570"/>
              </a:stretch>
            </a:blipFill>
          </p:spPr>
          <p:txBody>
            <a:bodyPr/>
            <a:lstStyle/>
            <a:p>
              <a:endParaRPr lang="en-IN"/>
            </a:p>
          </p:txBody>
        </p:sp>
      </p:grpSp>
      <p:grpSp>
        <p:nvGrpSpPr>
          <p:cNvPr id="4" name="Group 4"/>
          <p:cNvGrpSpPr/>
          <p:nvPr/>
        </p:nvGrpSpPr>
        <p:grpSpPr>
          <a:xfrm>
            <a:off x="-19048" y="-19050"/>
            <a:ext cx="14782800" cy="1114545"/>
            <a:chOff x="0" y="0"/>
            <a:chExt cx="19710400" cy="1486060"/>
          </a:xfrm>
        </p:grpSpPr>
        <p:sp>
          <p:nvSpPr>
            <p:cNvPr id="5" name="Freeform 5"/>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txBody>
            <a:bodyPr/>
            <a:lstStyle/>
            <a:p>
              <a:endParaRPr lang="en-IN"/>
            </a:p>
          </p:txBody>
        </p:sp>
        <p:sp>
          <p:nvSpPr>
            <p:cNvPr id="6" name="Freeform 6"/>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txBody>
            <a:bodyPr/>
            <a:lstStyle/>
            <a:p>
              <a:endParaRPr lang="en-IN"/>
            </a:p>
          </p:txBody>
        </p:sp>
      </p:grpSp>
      <p:grpSp>
        <p:nvGrpSpPr>
          <p:cNvPr id="7" name="Group 7"/>
          <p:cNvGrpSpPr/>
          <p:nvPr/>
        </p:nvGrpSpPr>
        <p:grpSpPr>
          <a:xfrm>
            <a:off x="14833450" y="-628"/>
            <a:ext cx="168424" cy="1098536"/>
            <a:chOff x="0" y="0"/>
            <a:chExt cx="224566" cy="1464714"/>
          </a:xfrm>
        </p:grpSpPr>
        <p:sp>
          <p:nvSpPr>
            <p:cNvPr id="8" name="Freeform 8"/>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txBody>
            <a:bodyPr/>
            <a:lstStyle/>
            <a:p>
              <a:endParaRPr lang="en-IN"/>
            </a:p>
          </p:txBody>
        </p:sp>
      </p:grpSp>
      <p:grpSp>
        <p:nvGrpSpPr>
          <p:cNvPr id="9" name="Group 9"/>
          <p:cNvGrpSpPr>
            <a:grpSpLocks noChangeAspect="1"/>
          </p:cNvGrpSpPr>
          <p:nvPr/>
        </p:nvGrpSpPr>
        <p:grpSpPr>
          <a:xfrm>
            <a:off x="0" y="-19050"/>
            <a:ext cx="14758988" cy="1085852"/>
            <a:chOff x="0" y="0"/>
            <a:chExt cx="19678650" cy="1447802"/>
          </a:xfrm>
        </p:grpSpPr>
        <p:sp>
          <p:nvSpPr>
            <p:cNvPr id="10" name="Freeform 10" descr="A blue and white background  Description automatically generated with medium confidence"/>
            <p:cNvSpPr/>
            <p:nvPr/>
          </p:nvSpPr>
          <p:spPr>
            <a:xfrm>
              <a:off x="0" y="0"/>
              <a:ext cx="19678650" cy="1447800"/>
            </a:xfrm>
            <a:custGeom>
              <a:avLst/>
              <a:gdLst/>
              <a:ahLst/>
              <a:cxnLst/>
              <a:rect l="l" t="t" r="r" b="b"/>
              <a:pathLst>
                <a:path w="19678650" h="1447800">
                  <a:moveTo>
                    <a:pt x="0" y="0"/>
                  </a:moveTo>
                  <a:lnTo>
                    <a:pt x="19678650" y="0"/>
                  </a:lnTo>
                  <a:lnTo>
                    <a:pt x="19678650" y="1447800"/>
                  </a:lnTo>
                  <a:lnTo>
                    <a:pt x="0" y="1447800"/>
                  </a:lnTo>
                  <a:lnTo>
                    <a:pt x="0" y="0"/>
                  </a:lnTo>
                  <a:close/>
                </a:path>
              </a:pathLst>
            </a:custGeom>
            <a:blipFill>
              <a:blip r:embed="rId3">
                <a:alphaModFix amt="16000"/>
              </a:blip>
              <a:stretch>
                <a:fillRect t="-213488" r="-1645" b="-549998"/>
              </a:stretch>
            </a:blipFill>
          </p:spPr>
          <p:txBody>
            <a:bodyPr/>
            <a:lstStyle/>
            <a:p>
              <a:endParaRPr lang="en-IN"/>
            </a:p>
          </p:txBody>
        </p:sp>
      </p:grpSp>
      <p:grpSp>
        <p:nvGrpSpPr>
          <p:cNvPr id="11" name="Group 11"/>
          <p:cNvGrpSpPr/>
          <p:nvPr/>
        </p:nvGrpSpPr>
        <p:grpSpPr>
          <a:xfrm>
            <a:off x="17887950" y="-628"/>
            <a:ext cx="400050" cy="1098536"/>
            <a:chOff x="0" y="0"/>
            <a:chExt cx="533400" cy="1464714"/>
          </a:xfrm>
        </p:grpSpPr>
        <p:sp>
          <p:nvSpPr>
            <p:cNvPr id="12" name="Freeform 12"/>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txBody>
            <a:bodyPr/>
            <a:lstStyle/>
            <a:p>
              <a:endParaRPr lang="en-IN"/>
            </a:p>
          </p:txBody>
        </p:sp>
      </p:grpSp>
      <p:sp>
        <p:nvSpPr>
          <p:cNvPr id="13" name="TextBox 13"/>
          <p:cNvSpPr txBox="1"/>
          <p:nvPr/>
        </p:nvSpPr>
        <p:spPr>
          <a:xfrm>
            <a:off x="379306" y="1437851"/>
            <a:ext cx="3796454" cy="575400"/>
          </a:xfrm>
          <a:prstGeom prst="rect">
            <a:avLst/>
          </a:prstGeom>
        </p:spPr>
        <p:txBody>
          <a:bodyPr lIns="0" tIns="0" rIns="0" bIns="0" rtlCol="0" anchor="t">
            <a:spAutoFit/>
          </a:bodyPr>
          <a:lstStyle/>
          <a:p>
            <a:pPr algn="l">
              <a:lnSpc>
                <a:spcPts val="3600"/>
              </a:lnSpc>
            </a:pPr>
            <a:r>
              <a:rPr lang="en-US" sz="3000" b="1">
                <a:solidFill>
                  <a:srgbClr val="213163"/>
                </a:solidFill>
                <a:latin typeface="Arial Bold"/>
                <a:ea typeface="Arial Bold"/>
                <a:cs typeface="Arial Bold"/>
                <a:sym typeface="Arial Bold"/>
              </a:rPr>
              <a:t>Learning Objectives</a:t>
            </a:r>
          </a:p>
        </p:txBody>
      </p:sp>
      <p:sp>
        <p:nvSpPr>
          <p:cNvPr id="14" name="TextBox 14"/>
          <p:cNvSpPr txBox="1"/>
          <p:nvPr/>
        </p:nvSpPr>
        <p:spPr>
          <a:xfrm>
            <a:off x="391154" y="9210614"/>
            <a:ext cx="1010926" cy="362159"/>
          </a:xfrm>
          <a:prstGeom prst="rect">
            <a:avLst/>
          </a:prstGeom>
        </p:spPr>
        <p:txBody>
          <a:bodyPr lIns="0" tIns="0" rIns="0" bIns="0" rtlCol="0" anchor="t">
            <a:spAutoFit/>
          </a:bodyPr>
          <a:lstStyle/>
          <a:p>
            <a:pPr algn="l">
              <a:lnSpc>
                <a:spcPts val="2160"/>
              </a:lnSpc>
            </a:pPr>
            <a:r>
              <a:rPr lang="en-US" sz="1800" b="1">
                <a:solidFill>
                  <a:srgbClr val="000000"/>
                </a:solidFill>
                <a:latin typeface="Arial Bold"/>
                <a:ea typeface="Arial Bold"/>
                <a:cs typeface="Arial Bold"/>
                <a:sym typeface="Arial Bold"/>
              </a:rPr>
              <a:t>Source : </a:t>
            </a:r>
          </a:p>
        </p:txBody>
      </p:sp>
      <p:sp>
        <p:nvSpPr>
          <p:cNvPr id="15" name="TextBox 15"/>
          <p:cNvSpPr txBox="1"/>
          <p:nvPr/>
        </p:nvSpPr>
        <p:spPr>
          <a:xfrm>
            <a:off x="1412234" y="9210614"/>
            <a:ext cx="2580646" cy="362159"/>
          </a:xfrm>
          <a:prstGeom prst="rect">
            <a:avLst/>
          </a:prstGeom>
        </p:spPr>
        <p:txBody>
          <a:bodyPr lIns="0" tIns="0" rIns="0" bIns="0" rtlCol="0" anchor="t">
            <a:spAutoFit/>
          </a:bodyPr>
          <a:lstStyle/>
          <a:p>
            <a:pPr algn="l">
              <a:lnSpc>
                <a:spcPts val="2160"/>
              </a:lnSpc>
            </a:pPr>
            <a:r>
              <a:rPr lang="en-US" sz="1800" u="sng">
                <a:solidFill>
                  <a:srgbClr val="0000FF"/>
                </a:solidFill>
                <a:latin typeface="Arial"/>
                <a:ea typeface="Arial"/>
                <a:cs typeface="Arial"/>
                <a:sym typeface="Arial"/>
                <a:hlinkClick r:id="rId4" tooltip="https://www.freepik.com/"/>
              </a:rPr>
              <a:t>www.freepik.com/</a:t>
            </a:r>
          </a:p>
        </p:txBody>
      </p:sp>
      <p:sp>
        <p:nvSpPr>
          <p:cNvPr id="16" name="AutoShape 16"/>
          <p:cNvSpPr/>
          <p:nvPr/>
        </p:nvSpPr>
        <p:spPr>
          <a:xfrm rot="3577">
            <a:off x="-9530" y="9083040"/>
            <a:ext cx="18307060" cy="0"/>
          </a:xfrm>
          <a:prstGeom prst="line">
            <a:avLst/>
          </a:prstGeom>
          <a:ln w="9525" cap="rnd">
            <a:solidFill>
              <a:srgbClr val="FFFFFF"/>
            </a:solidFill>
            <a:prstDash val="solid"/>
            <a:headEnd type="none" w="sm" len="sm"/>
            <a:tailEnd type="none" w="sm" len="sm"/>
          </a:ln>
        </p:spPr>
        <p:txBody>
          <a:bodyPr/>
          <a:lstStyle/>
          <a:p>
            <a:endParaRPr lang="en-IN"/>
          </a:p>
        </p:txBody>
      </p:sp>
      <p:grpSp>
        <p:nvGrpSpPr>
          <p:cNvPr id="17" name="Group 17"/>
          <p:cNvGrpSpPr>
            <a:grpSpLocks noChangeAspect="1"/>
          </p:cNvGrpSpPr>
          <p:nvPr/>
        </p:nvGrpSpPr>
        <p:grpSpPr>
          <a:xfrm>
            <a:off x="11018520" y="2164080"/>
            <a:ext cx="6751320" cy="6949440"/>
            <a:chOff x="0" y="0"/>
            <a:chExt cx="9001760" cy="9265920"/>
          </a:xfrm>
        </p:grpSpPr>
        <p:sp>
          <p:nvSpPr>
            <p:cNvPr id="18" name="Freeform 18" descr="A ladder leading to a large yellow circle  Description automatically generated"/>
            <p:cNvSpPr/>
            <p:nvPr/>
          </p:nvSpPr>
          <p:spPr>
            <a:xfrm>
              <a:off x="0" y="0"/>
              <a:ext cx="9001760" cy="9265920"/>
            </a:xfrm>
            <a:custGeom>
              <a:avLst/>
              <a:gdLst/>
              <a:ahLst/>
              <a:cxnLst/>
              <a:rect l="l" t="t" r="r" b="b"/>
              <a:pathLst>
                <a:path w="9001760" h="9265920">
                  <a:moveTo>
                    <a:pt x="0" y="0"/>
                  </a:moveTo>
                  <a:lnTo>
                    <a:pt x="9001760" y="0"/>
                  </a:lnTo>
                  <a:lnTo>
                    <a:pt x="9001760" y="9265920"/>
                  </a:lnTo>
                  <a:lnTo>
                    <a:pt x="0" y="9265920"/>
                  </a:lnTo>
                  <a:lnTo>
                    <a:pt x="0" y="0"/>
                  </a:lnTo>
                  <a:close/>
                </a:path>
              </a:pathLst>
            </a:custGeom>
            <a:blipFill>
              <a:blip r:embed="rId5">
                <a:alphaModFix amt="85000"/>
              </a:blip>
              <a:stretch>
                <a:fillRect l="-18960" t="-6535" r="-18805"/>
              </a:stretch>
            </a:blipFill>
          </p:spPr>
          <p:txBody>
            <a:bodyPr/>
            <a:lstStyle/>
            <a:p>
              <a:endParaRPr lang="en-IN"/>
            </a:p>
          </p:txBody>
        </p:sp>
      </p:grpSp>
      <p:sp>
        <p:nvSpPr>
          <p:cNvPr id="19" name="TextBox 19"/>
          <p:cNvSpPr txBox="1"/>
          <p:nvPr/>
        </p:nvSpPr>
        <p:spPr>
          <a:xfrm>
            <a:off x="13350240" y="4693859"/>
            <a:ext cx="2072642" cy="959748"/>
          </a:xfrm>
          <a:prstGeom prst="rect">
            <a:avLst/>
          </a:prstGeom>
        </p:spPr>
        <p:txBody>
          <a:bodyPr lIns="0" tIns="0" rIns="0" bIns="0" rtlCol="0" anchor="t">
            <a:spAutoFit/>
          </a:bodyPr>
          <a:lstStyle/>
          <a:p>
            <a:pPr algn="l">
              <a:lnSpc>
                <a:spcPts val="6300"/>
              </a:lnSpc>
            </a:pPr>
            <a:r>
              <a:rPr lang="en-US" sz="5250" b="1">
                <a:solidFill>
                  <a:srgbClr val="000000"/>
                </a:solidFill>
                <a:latin typeface="Arial Bold"/>
                <a:ea typeface="Arial Bold"/>
                <a:cs typeface="Arial Bold"/>
                <a:sym typeface="Arial Bold"/>
              </a:rPr>
              <a:t>GOAL</a:t>
            </a:r>
          </a:p>
        </p:txBody>
      </p:sp>
      <p:sp>
        <p:nvSpPr>
          <p:cNvPr id="20" name="TextBox 20"/>
          <p:cNvSpPr txBox="1"/>
          <p:nvPr/>
        </p:nvSpPr>
        <p:spPr>
          <a:xfrm>
            <a:off x="-2123397" y="2996708"/>
            <a:ext cx="13558719" cy="461665"/>
          </a:xfrm>
          <a:prstGeom prst="rect">
            <a:avLst/>
          </a:prstGeom>
        </p:spPr>
        <p:txBody>
          <a:bodyPr lIns="0" tIns="0" rIns="0" bIns="0" rtlCol="0" anchor="t">
            <a:spAutoFit/>
          </a:bodyPr>
          <a:lstStyle/>
          <a:p>
            <a:pPr marL="323850" lvl="1" algn="ctr">
              <a:lnSpc>
                <a:spcPts val="3600"/>
              </a:lnSpc>
            </a:pPr>
            <a:r>
              <a:rPr lang="en-US" sz="3000" b="1" dirty="0">
                <a:solidFill>
                  <a:srgbClr val="000000"/>
                </a:solidFill>
                <a:latin typeface="Arial Bold"/>
                <a:ea typeface="Arial Bold"/>
                <a:cs typeface="Arial Bold"/>
                <a:sym typeface="Arial Bold"/>
              </a:rPr>
              <a:t>2.   Preprocessing and Preparing Water Quality Data</a:t>
            </a:r>
          </a:p>
        </p:txBody>
      </p:sp>
      <p:sp>
        <p:nvSpPr>
          <p:cNvPr id="21" name="TextBox 21"/>
          <p:cNvSpPr txBox="1"/>
          <p:nvPr/>
        </p:nvSpPr>
        <p:spPr>
          <a:xfrm>
            <a:off x="-2209800" y="3652653"/>
            <a:ext cx="13558719" cy="523875"/>
          </a:xfrm>
          <a:prstGeom prst="rect">
            <a:avLst/>
          </a:prstGeom>
        </p:spPr>
        <p:txBody>
          <a:bodyPr lIns="0" tIns="0" rIns="0" bIns="0" rtlCol="0" anchor="t">
            <a:spAutoFit/>
          </a:bodyPr>
          <a:lstStyle/>
          <a:p>
            <a:pPr algn="ctr">
              <a:lnSpc>
                <a:spcPts val="3600"/>
              </a:lnSpc>
              <a:spcBef>
                <a:spcPct val="0"/>
              </a:spcBef>
            </a:pPr>
            <a:r>
              <a:rPr lang="en-US" sz="3000" b="1" dirty="0">
                <a:solidFill>
                  <a:srgbClr val="000000"/>
                </a:solidFill>
                <a:latin typeface="Arial Bold"/>
                <a:ea typeface="Arial Bold"/>
                <a:cs typeface="Arial Bold"/>
                <a:sym typeface="Arial Bold"/>
              </a:rPr>
              <a:t>3.   Applying Multi-Output Regression Techniques</a:t>
            </a:r>
          </a:p>
        </p:txBody>
      </p:sp>
      <p:sp>
        <p:nvSpPr>
          <p:cNvPr id="22" name="TextBox 22"/>
          <p:cNvSpPr txBox="1"/>
          <p:nvPr/>
        </p:nvSpPr>
        <p:spPr>
          <a:xfrm>
            <a:off x="-2667000" y="4231005"/>
            <a:ext cx="13558719" cy="523875"/>
          </a:xfrm>
          <a:prstGeom prst="rect">
            <a:avLst/>
          </a:prstGeom>
        </p:spPr>
        <p:txBody>
          <a:bodyPr lIns="0" tIns="0" rIns="0" bIns="0" rtlCol="0" anchor="t">
            <a:spAutoFit/>
          </a:bodyPr>
          <a:lstStyle/>
          <a:p>
            <a:pPr algn="ctr">
              <a:lnSpc>
                <a:spcPts val="3600"/>
              </a:lnSpc>
              <a:spcBef>
                <a:spcPct val="0"/>
              </a:spcBef>
            </a:pPr>
            <a:r>
              <a:rPr lang="en-US" sz="3000" b="1" dirty="0">
                <a:solidFill>
                  <a:srgbClr val="000000"/>
                </a:solidFill>
                <a:latin typeface="Arial Bold"/>
                <a:ea typeface="Arial Bold"/>
                <a:cs typeface="Arial Bold"/>
                <a:sym typeface="Arial Bold"/>
              </a:rPr>
              <a:t>4.   Training and Evaluating Predictive Model</a:t>
            </a:r>
          </a:p>
        </p:txBody>
      </p:sp>
      <p:sp>
        <p:nvSpPr>
          <p:cNvPr id="23" name="TextBox 23"/>
          <p:cNvSpPr txBox="1"/>
          <p:nvPr/>
        </p:nvSpPr>
        <p:spPr>
          <a:xfrm>
            <a:off x="-4373746" y="2554605"/>
            <a:ext cx="12628976" cy="523875"/>
          </a:xfrm>
          <a:prstGeom prst="rect">
            <a:avLst/>
          </a:prstGeom>
        </p:spPr>
        <p:txBody>
          <a:bodyPr lIns="0" tIns="0" rIns="0" bIns="0" rtlCol="0" anchor="t">
            <a:spAutoFit/>
          </a:bodyPr>
          <a:lstStyle/>
          <a:p>
            <a:pPr algn="ctr">
              <a:lnSpc>
                <a:spcPts val="3600"/>
              </a:lnSpc>
              <a:spcBef>
                <a:spcPct val="0"/>
              </a:spcBef>
            </a:pPr>
            <a:r>
              <a:rPr lang="en-US" sz="3000" b="1">
                <a:solidFill>
                  <a:srgbClr val="000000"/>
                </a:solidFill>
                <a:latin typeface="Arial Bold"/>
                <a:ea typeface="Arial Bold"/>
                <a:cs typeface="Arial Bold"/>
                <a:sym typeface="Arial Bold"/>
              </a:rPr>
              <a:t>Forecasting.</a:t>
            </a:r>
          </a:p>
        </p:txBody>
      </p:sp>
      <p:sp>
        <p:nvSpPr>
          <p:cNvPr id="24" name="TextBox 24"/>
          <p:cNvSpPr txBox="1"/>
          <p:nvPr/>
        </p:nvSpPr>
        <p:spPr>
          <a:xfrm>
            <a:off x="-228600" y="4815861"/>
            <a:ext cx="9783869" cy="461665"/>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000000"/>
                </a:solidFill>
                <a:latin typeface="Arial Bold"/>
                <a:ea typeface="Arial Bold"/>
                <a:cs typeface="Arial Bold"/>
                <a:sym typeface="Arial Bold"/>
              </a:rPr>
              <a:t>5.   Forecasting Water Pollutants from 2022 to 2100</a:t>
            </a:r>
          </a:p>
        </p:txBody>
      </p:sp>
      <p:sp>
        <p:nvSpPr>
          <p:cNvPr id="25" name="TextBox 25"/>
          <p:cNvSpPr txBox="1"/>
          <p:nvPr/>
        </p:nvSpPr>
        <p:spPr>
          <a:xfrm>
            <a:off x="-384141" y="5372100"/>
            <a:ext cx="10137741" cy="461665"/>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000000"/>
                </a:solidFill>
                <a:latin typeface="Arial Bold"/>
                <a:ea typeface="Arial Bold"/>
                <a:cs typeface="Arial Bold"/>
                <a:sym typeface="Arial Bold"/>
              </a:rPr>
              <a:t>6.   Visualizing Temporal Trends in Pollutant Levels</a:t>
            </a:r>
          </a:p>
        </p:txBody>
      </p:sp>
      <p:sp>
        <p:nvSpPr>
          <p:cNvPr id="26" name="TextBox 26"/>
          <p:cNvSpPr txBox="1"/>
          <p:nvPr/>
        </p:nvSpPr>
        <p:spPr>
          <a:xfrm>
            <a:off x="-76200" y="5958407"/>
            <a:ext cx="10162649" cy="523875"/>
          </a:xfrm>
          <a:prstGeom prst="rect">
            <a:avLst/>
          </a:prstGeom>
        </p:spPr>
        <p:txBody>
          <a:bodyPr lIns="0" tIns="0" rIns="0" bIns="0" rtlCol="0" anchor="t">
            <a:spAutoFit/>
          </a:bodyPr>
          <a:lstStyle/>
          <a:p>
            <a:pPr algn="ctr">
              <a:lnSpc>
                <a:spcPts val="3600"/>
              </a:lnSpc>
              <a:spcBef>
                <a:spcPct val="0"/>
              </a:spcBef>
            </a:pPr>
            <a:r>
              <a:rPr lang="en-US" sz="3000" b="1" dirty="0">
                <a:solidFill>
                  <a:srgbClr val="000000"/>
                </a:solidFill>
                <a:latin typeface="Arial Bold"/>
                <a:ea typeface="Arial Bold"/>
                <a:cs typeface="Arial Bold"/>
                <a:sym typeface="Arial Bold"/>
              </a:rPr>
              <a:t>7.   Saving and Reusing Trained Models for Future Use</a:t>
            </a:r>
          </a:p>
        </p:txBody>
      </p:sp>
      <p:sp>
        <p:nvSpPr>
          <p:cNvPr id="27" name="TextBox 27"/>
          <p:cNvSpPr txBox="1"/>
          <p:nvPr/>
        </p:nvSpPr>
        <p:spPr>
          <a:xfrm>
            <a:off x="-2282503" y="6539431"/>
            <a:ext cx="13483904" cy="461665"/>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000000"/>
                </a:solidFill>
                <a:latin typeface="Arial Bold"/>
                <a:ea typeface="Arial Bold"/>
                <a:cs typeface="Arial Bold"/>
                <a:sym typeface="Arial Bold"/>
              </a:rPr>
              <a:t>8.   Connecting Machine Learning to Real-World </a:t>
            </a:r>
          </a:p>
        </p:txBody>
      </p:sp>
      <p:sp>
        <p:nvSpPr>
          <p:cNvPr id="28" name="TextBox 28"/>
          <p:cNvSpPr txBox="1"/>
          <p:nvPr/>
        </p:nvSpPr>
        <p:spPr>
          <a:xfrm>
            <a:off x="304800" y="7001096"/>
            <a:ext cx="5762625" cy="461665"/>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000000"/>
                </a:solidFill>
                <a:latin typeface="Arial Bold"/>
                <a:ea typeface="Arial Bold"/>
                <a:cs typeface="Arial Bold"/>
                <a:sym typeface="Arial Bold"/>
              </a:rPr>
              <a:t>Environmental Challenges</a:t>
            </a:r>
          </a:p>
        </p:txBody>
      </p:sp>
      <p:sp>
        <p:nvSpPr>
          <p:cNvPr id="29" name="TextBox 29"/>
          <p:cNvSpPr txBox="1"/>
          <p:nvPr/>
        </p:nvSpPr>
        <p:spPr>
          <a:xfrm>
            <a:off x="-228600" y="2053217"/>
            <a:ext cx="12282131" cy="523875"/>
          </a:xfrm>
          <a:prstGeom prst="rect">
            <a:avLst/>
          </a:prstGeom>
        </p:spPr>
        <p:txBody>
          <a:bodyPr lIns="0" tIns="0" rIns="0" bIns="0" rtlCol="0" anchor="t">
            <a:spAutoFit/>
          </a:bodyPr>
          <a:lstStyle/>
          <a:p>
            <a:pPr marL="647700" lvl="1" indent="-323850" algn="ctr">
              <a:lnSpc>
                <a:spcPts val="3600"/>
              </a:lnSpc>
              <a:spcBef>
                <a:spcPct val="0"/>
              </a:spcBef>
              <a:buAutoNum type="arabicPeriod"/>
            </a:pPr>
            <a:r>
              <a:rPr lang="en-US" sz="3000" b="1" dirty="0">
                <a:solidFill>
                  <a:srgbClr val="000000"/>
                </a:solidFill>
                <a:latin typeface="Arial Bold"/>
                <a:ea typeface="Arial Bold"/>
                <a:cs typeface="Arial Bold"/>
                <a:sym typeface="Arial Bold"/>
              </a:rPr>
              <a:t>  Understanding the Role of Machine Learning in Environmental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09032" y="117003"/>
            <a:ext cx="2700338" cy="863271"/>
            <a:chOff x="0" y="0"/>
            <a:chExt cx="3600450" cy="1151028"/>
          </a:xfrm>
        </p:grpSpPr>
        <p:sp>
          <p:nvSpPr>
            <p:cNvPr id="3" name="Freeform 3" descr="A close up of a sign  Description automatically generated"/>
            <p:cNvSpPr/>
            <p:nvPr/>
          </p:nvSpPr>
          <p:spPr>
            <a:xfrm>
              <a:off x="0" y="0"/>
              <a:ext cx="3600450" cy="1151001"/>
            </a:xfrm>
            <a:custGeom>
              <a:avLst/>
              <a:gdLst/>
              <a:ahLst/>
              <a:cxnLst/>
              <a:rect l="l" t="t" r="r" b="b"/>
              <a:pathLst>
                <a:path w="3600450" h="1151001">
                  <a:moveTo>
                    <a:pt x="0" y="0"/>
                  </a:moveTo>
                  <a:lnTo>
                    <a:pt x="3600450" y="0"/>
                  </a:lnTo>
                  <a:lnTo>
                    <a:pt x="3600450" y="1151001"/>
                  </a:lnTo>
                  <a:lnTo>
                    <a:pt x="0" y="1151001"/>
                  </a:lnTo>
                  <a:lnTo>
                    <a:pt x="0" y="0"/>
                  </a:lnTo>
                  <a:close/>
                </a:path>
              </a:pathLst>
            </a:custGeom>
            <a:blipFill>
              <a:blip r:embed="rId2"/>
              <a:stretch>
                <a:fillRect b="-4570"/>
              </a:stretch>
            </a:blipFill>
          </p:spPr>
          <p:txBody>
            <a:bodyPr/>
            <a:lstStyle/>
            <a:p>
              <a:endParaRPr lang="en-IN"/>
            </a:p>
          </p:txBody>
        </p:sp>
      </p:grpSp>
      <p:grpSp>
        <p:nvGrpSpPr>
          <p:cNvPr id="4" name="Group 4"/>
          <p:cNvGrpSpPr/>
          <p:nvPr/>
        </p:nvGrpSpPr>
        <p:grpSpPr>
          <a:xfrm>
            <a:off x="-19048" y="-19050"/>
            <a:ext cx="14782800" cy="1114545"/>
            <a:chOff x="0" y="0"/>
            <a:chExt cx="19710400" cy="1486060"/>
          </a:xfrm>
        </p:grpSpPr>
        <p:sp>
          <p:nvSpPr>
            <p:cNvPr id="5" name="Freeform 5"/>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txBody>
            <a:bodyPr/>
            <a:lstStyle/>
            <a:p>
              <a:endParaRPr lang="en-IN"/>
            </a:p>
          </p:txBody>
        </p:sp>
        <p:sp>
          <p:nvSpPr>
            <p:cNvPr id="6" name="Freeform 6"/>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txBody>
            <a:bodyPr/>
            <a:lstStyle/>
            <a:p>
              <a:endParaRPr lang="en-IN"/>
            </a:p>
          </p:txBody>
        </p:sp>
      </p:grpSp>
      <p:grpSp>
        <p:nvGrpSpPr>
          <p:cNvPr id="7" name="Group 7"/>
          <p:cNvGrpSpPr/>
          <p:nvPr/>
        </p:nvGrpSpPr>
        <p:grpSpPr>
          <a:xfrm>
            <a:off x="14833450" y="-628"/>
            <a:ext cx="168424" cy="1098536"/>
            <a:chOff x="0" y="0"/>
            <a:chExt cx="224566" cy="1464714"/>
          </a:xfrm>
        </p:grpSpPr>
        <p:sp>
          <p:nvSpPr>
            <p:cNvPr id="8" name="Freeform 8"/>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txBody>
            <a:bodyPr/>
            <a:lstStyle/>
            <a:p>
              <a:endParaRPr lang="en-IN"/>
            </a:p>
          </p:txBody>
        </p:sp>
      </p:grpSp>
      <p:grpSp>
        <p:nvGrpSpPr>
          <p:cNvPr id="9" name="Group 9"/>
          <p:cNvGrpSpPr>
            <a:grpSpLocks noChangeAspect="1"/>
          </p:cNvGrpSpPr>
          <p:nvPr/>
        </p:nvGrpSpPr>
        <p:grpSpPr>
          <a:xfrm>
            <a:off x="0" y="-19050"/>
            <a:ext cx="14758988" cy="1085852"/>
            <a:chOff x="0" y="0"/>
            <a:chExt cx="19678650" cy="1447802"/>
          </a:xfrm>
        </p:grpSpPr>
        <p:sp>
          <p:nvSpPr>
            <p:cNvPr id="10" name="Freeform 10" descr="A blue and white background  Description automatically generated with medium confidence"/>
            <p:cNvSpPr/>
            <p:nvPr/>
          </p:nvSpPr>
          <p:spPr>
            <a:xfrm>
              <a:off x="0" y="0"/>
              <a:ext cx="19678650" cy="1447800"/>
            </a:xfrm>
            <a:custGeom>
              <a:avLst/>
              <a:gdLst/>
              <a:ahLst/>
              <a:cxnLst/>
              <a:rect l="l" t="t" r="r" b="b"/>
              <a:pathLst>
                <a:path w="19678650" h="1447800">
                  <a:moveTo>
                    <a:pt x="0" y="0"/>
                  </a:moveTo>
                  <a:lnTo>
                    <a:pt x="19678650" y="0"/>
                  </a:lnTo>
                  <a:lnTo>
                    <a:pt x="19678650" y="1447800"/>
                  </a:lnTo>
                  <a:lnTo>
                    <a:pt x="0" y="1447800"/>
                  </a:lnTo>
                  <a:lnTo>
                    <a:pt x="0" y="0"/>
                  </a:lnTo>
                  <a:close/>
                </a:path>
              </a:pathLst>
            </a:custGeom>
            <a:blipFill>
              <a:blip r:embed="rId3">
                <a:alphaModFix amt="16000"/>
              </a:blip>
              <a:stretch>
                <a:fillRect t="-213488" r="-1645" b="-549998"/>
              </a:stretch>
            </a:blipFill>
          </p:spPr>
          <p:txBody>
            <a:bodyPr/>
            <a:lstStyle/>
            <a:p>
              <a:endParaRPr lang="en-IN"/>
            </a:p>
          </p:txBody>
        </p:sp>
      </p:grpSp>
      <p:grpSp>
        <p:nvGrpSpPr>
          <p:cNvPr id="11" name="Group 11"/>
          <p:cNvGrpSpPr/>
          <p:nvPr/>
        </p:nvGrpSpPr>
        <p:grpSpPr>
          <a:xfrm>
            <a:off x="17887950" y="-628"/>
            <a:ext cx="400050" cy="1098536"/>
            <a:chOff x="0" y="0"/>
            <a:chExt cx="533400" cy="1464714"/>
          </a:xfrm>
        </p:grpSpPr>
        <p:sp>
          <p:nvSpPr>
            <p:cNvPr id="12" name="Freeform 12"/>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txBody>
            <a:bodyPr/>
            <a:lstStyle/>
            <a:p>
              <a:endParaRPr lang="en-IN"/>
            </a:p>
          </p:txBody>
        </p:sp>
      </p:grpSp>
      <p:sp>
        <p:nvSpPr>
          <p:cNvPr id="13" name="TextBox 13"/>
          <p:cNvSpPr txBox="1"/>
          <p:nvPr/>
        </p:nvSpPr>
        <p:spPr>
          <a:xfrm>
            <a:off x="439499" y="1266772"/>
            <a:ext cx="8971059" cy="638175"/>
          </a:xfrm>
          <a:prstGeom prst="rect">
            <a:avLst/>
          </a:prstGeom>
        </p:spPr>
        <p:txBody>
          <a:bodyPr lIns="0" tIns="0" rIns="0" bIns="0" rtlCol="0" anchor="t">
            <a:spAutoFit/>
          </a:bodyPr>
          <a:lstStyle/>
          <a:p>
            <a:pPr algn="l">
              <a:lnSpc>
                <a:spcPts val="4439"/>
              </a:lnSpc>
            </a:pPr>
            <a:r>
              <a:rPr lang="en-US" sz="3699" b="1">
                <a:solidFill>
                  <a:srgbClr val="213163"/>
                </a:solidFill>
                <a:latin typeface="Arial Bold"/>
                <a:ea typeface="Arial Bold"/>
                <a:cs typeface="Arial Bold"/>
                <a:sym typeface="Arial Bold"/>
              </a:rPr>
              <a:t>Tools and Technology used </a:t>
            </a:r>
          </a:p>
        </p:txBody>
      </p:sp>
      <p:sp>
        <p:nvSpPr>
          <p:cNvPr id="14" name="TextBox 14"/>
          <p:cNvSpPr txBox="1"/>
          <p:nvPr/>
        </p:nvSpPr>
        <p:spPr>
          <a:xfrm>
            <a:off x="546505" y="2085750"/>
            <a:ext cx="4888940" cy="461665"/>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Programming Language</a:t>
            </a:r>
          </a:p>
        </p:txBody>
      </p:sp>
      <p:sp>
        <p:nvSpPr>
          <p:cNvPr id="16" name="TextBox 16"/>
          <p:cNvSpPr txBox="1"/>
          <p:nvPr/>
        </p:nvSpPr>
        <p:spPr>
          <a:xfrm>
            <a:off x="439499" y="2733450"/>
            <a:ext cx="5260882" cy="461665"/>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Data Handling &amp; Analysis</a:t>
            </a:r>
          </a:p>
        </p:txBody>
      </p:sp>
      <p:sp>
        <p:nvSpPr>
          <p:cNvPr id="18" name="TextBox 18"/>
          <p:cNvSpPr txBox="1"/>
          <p:nvPr/>
        </p:nvSpPr>
        <p:spPr>
          <a:xfrm>
            <a:off x="5842992" y="3333525"/>
            <a:ext cx="9858018" cy="461665"/>
          </a:xfrm>
          <a:prstGeom prst="rect">
            <a:avLst/>
          </a:prstGeom>
        </p:spPr>
        <p:txBody>
          <a:bodyPr lIns="0" tIns="0" rIns="0" bIns="0" rtlCol="0" anchor="t">
            <a:spAutoFit/>
          </a:bodyPr>
          <a:lstStyle/>
          <a:p>
            <a:pPr algn="ctr">
              <a:lnSpc>
                <a:spcPts val="3600"/>
              </a:lnSpc>
              <a:spcBef>
                <a:spcPct val="0"/>
              </a:spcBef>
            </a:pPr>
            <a:endParaRPr lang="en-US" sz="3000" b="1" dirty="0">
              <a:solidFill>
                <a:srgbClr val="213163"/>
              </a:solidFill>
              <a:latin typeface="Arial Bold"/>
              <a:ea typeface="Arial Bold"/>
              <a:cs typeface="Arial Bold"/>
              <a:sym typeface="Arial Bold"/>
            </a:endParaRPr>
          </a:p>
        </p:txBody>
      </p:sp>
      <p:sp>
        <p:nvSpPr>
          <p:cNvPr id="19" name="TextBox 19"/>
          <p:cNvSpPr txBox="1"/>
          <p:nvPr/>
        </p:nvSpPr>
        <p:spPr>
          <a:xfrm>
            <a:off x="792480" y="4023618"/>
            <a:ext cx="3246120" cy="523875"/>
          </a:xfrm>
          <a:prstGeom prst="rect">
            <a:avLst/>
          </a:prstGeom>
        </p:spPr>
        <p:txBody>
          <a:bodyPr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Machine Learning</a:t>
            </a:r>
          </a:p>
        </p:txBody>
      </p:sp>
      <p:sp>
        <p:nvSpPr>
          <p:cNvPr id="21" name="TextBox 21"/>
          <p:cNvSpPr txBox="1"/>
          <p:nvPr/>
        </p:nvSpPr>
        <p:spPr>
          <a:xfrm>
            <a:off x="5700381" y="4590825"/>
            <a:ext cx="12511419" cy="461665"/>
          </a:xfrm>
          <a:prstGeom prst="rect">
            <a:avLst/>
          </a:prstGeom>
        </p:spPr>
        <p:txBody>
          <a:bodyPr lIns="0" tIns="0" rIns="0" bIns="0" rtlCol="0" anchor="t">
            <a:spAutoFit/>
          </a:bodyPr>
          <a:lstStyle/>
          <a:p>
            <a:pPr algn="ctr">
              <a:lnSpc>
                <a:spcPts val="3600"/>
              </a:lnSpc>
              <a:spcBef>
                <a:spcPct val="0"/>
              </a:spcBef>
            </a:pPr>
            <a:endParaRPr lang="en-US" sz="3000" b="1" dirty="0">
              <a:solidFill>
                <a:srgbClr val="213163"/>
              </a:solidFill>
              <a:latin typeface="Arial Bold"/>
              <a:ea typeface="Arial Bold"/>
              <a:cs typeface="Arial Bold"/>
              <a:sym typeface="Arial Bold"/>
            </a:endParaRPr>
          </a:p>
        </p:txBody>
      </p:sp>
      <p:sp>
        <p:nvSpPr>
          <p:cNvPr id="22" name="TextBox 22"/>
          <p:cNvSpPr txBox="1"/>
          <p:nvPr/>
        </p:nvSpPr>
        <p:spPr>
          <a:xfrm>
            <a:off x="5809787" y="5648100"/>
            <a:ext cx="11065789" cy="461665"/>
          </a:xfrm>
          <a:prstGeom prst="rect">
            <a:avLst/>
          </a:prstGeom>
        </p:spPr>
        <p:txBody>
          <a:bodyPr lIns="0" tIns="0" rIns="0" bIns="0" rtlCol="0" anchor="t">
            <a:spAutoFit/>
          </a:bodyPr>
          <a:lstStyle/>
          <a:p>
            <a:pPr algn="ctr">
              <a:lnSpc>
                <a:spcPts val="3600"/>
              </a:lnSpc>
              <a:spcBef>
                <a:spcPct val="0"/>
              </a:spcBef>
            </a:pPr>
            <a:endParaRPr lang="en-US" sz="3000" b="1" dirty="0">
              <a:solidFill>
                <a:srgbClr val="213163"/>
              </a:solidFill>
              <a:latin typeface="Arial Bold"/>
              <a:ea typeface="Arial Bold"/>
              <a:cs typeface="Arial Bold"/>
              <a:sym typeface="Arial Bold"/>
            </a:endParaRPr>
          </a:p>
        </p:txBody>
      </p:sp>
      <p:sp>
        <p:nvSpPr>
          <p:cNvPr id="23" name="TextBox 23"/>
          <p:cNvSpPr txBox="1"/>
          <p:nvPr/>
        </p:nvSpPr>
        <p:spPr>
          <a:xfrm>
            <a:off x="3523435" y="4022311"/>
            <a:ext cx="8112323" cy="461665"/>
          </a:xfrm>
          <a:prstGeom prst="rect">
            <a:avLst/>
          </a:prstGeom>
        </p:spPr>
        <p:txBody>
          <a:bodyPr lIns="0" tIns="0" rIns="0" bIns="0" rtlCol="0" anchor="t">
            <a:spAutoFit/>
          </a:bodyPr>
          <a:lstStyle/>
          <a:p>
            <a:pPr algn="ctr">
              <a:lnSpc>
                <a:spcPts val="3600"/>
              </a:lnSpc>
              <a:spcBef>
                <a:spcPct val="0"/>
              </a:spcBef>
            </a:pPr>
            <a:r>
              <a:rPr lang="en-IN" sz="3000" b="1" dirty="0"/>
              <a:t>scikit-learn (</a:t>
            </a:r>
            <a:r>
              <a:rPr lang="en-IN" sz="3000" b="1" dirty="0" err="1"/>
              <a:t>sklearn</a:t>
            </a:r>
            <a:r>
              <a:rPr lang="en-IN" sz="3000" b="1" dirty="0"/>
              <a:t>):</a:t>
            </a:r>
            <a:endParaRPr lang="en-US" sz="3000" b="1" dirty="0">
              <a:solidFill>
                <a:srgbClr val="213163"/>
              </a:solidFill>
              <a:latin typeface="Arial Bold"/>
              <a:ea typeface="Arial Bold"/>
              <a:cs typeface="Arial Bold"/>
              <a:sym typeface="Arial Bold"/>
            </a:endParaRPr>
          </a:p>
        </p:txBody>
      </p:sp>
      <p:sp>
        <p:nvSpPr>
          <p:cNvPr id="24" name="TextBox 24"/>
          <p:cNvSpPr txBox="1"/>
          <p:nvPr/>
        </p:nvSpPr>
        <p:spPr>
          <a:xfrm>
            <a:off x="776049" y="6362944"/>
            <a:ext cx="3567351" cy="523875"/>
          </a:xfrm>
          <a:prstGeom prst="rect">
            <a:avLst/>
          </a:prstGeom>
        </p:spPr>
        <p:txBody>
          <a:bodyPr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 Model Serialization</a:t>
            </a:r>
          </a:p>
        </p:txBody>
      </p:sp>
      <p:sp>
        <p:nvSpPr>
          <p:cNvPr id="25" name="TextBox 25"/>
          <p:cNvSpPr txBox="1"/>
          <p:nvPr/>
        </p:nvSpPr>
        <p:spPr>
          <a:xfrm>
            <a:off x="5435445" y="7000650"/>
            <a:ext cx="12234201" cy="461665"/>
          </a:xfrm>
          <a:prstGeom prst="rect">
            <a:avLst/>
          </a:prstGeom>
        </p:spPr>
        <p:txBody>
          <a:bodyPr lIns="0" tIns="0" rIns="0" bIns="0" rtlCol="0" anchor="t">
            <a:spAutoFit/>
          </a:bodyPr>
          <a:lstStyle/>
          <a:p>
            <a:pPr algn="ctr">
              <a:lnSpc>
                <a:spcPts val="3600"/>
              </a:lnSpc>
              <a:spcBef>
                <a:spcPct val="0"/>
              </a:spcBef>
            </a:pPr>
            <a:endParaRPr lang="en-US" sz="3000" b="1" dirty="0">
              <a:solidFill>
                <a:srgbClr val="213163"/>
              </a:solidFill>
              <a:latin typeface="Arial Bold"/>
              <a:ea typeface="Arial Bold"/>
              <a:cs typeface="Arial Bold"/>
              <a:sym typeface="Arial Bold"/>
            </a:endParaRPr>
          </a:p>
        </p:txBody>
      </p:sp>
      <p:sp>
        <p:nvSpPr>
          <p:cNvPr id="26" name="TextBox 26"/>
          <p:cNvSpPr txBox="1"/>
          <p:nvPr/>
        </p:nvSpPr>
        <p:spPr>
          <a:xfrm>
            <a:off x="914400" y="7462315"/>
            <a:ext cx="2335530" cy="523875"/>
          </a:xfrm>
          <a:prstGeom prst="rect">
            <a:avLst/>
          </a:prstGeom>
        </p:spPr>
        <p:txBody>
          <a:bodyPr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Visualization</a:t>
            </a:r>
          </a:p>
        </p:txBody>
      </p:sp>
      <p:sp>
        <p:nvSpPr>
          <p:cNvPr id="27" name="TextBox 27"/>
          <p:cNvSpPr txBox="1"/>
          <p:nvPr/>
        </p:nvSpPr>
        <p:spPr>
          <a:xfrm>
            <a:off x="5705012" y="7896000"/>
            <a:ext cx="5734884" cy="461665"/>
          </a:xfrm>
          <a:prstGeom prst="rect">
            <a:avLst/>
          </a:prstGeom>
        </p:spPr>
        <p:txBody>
          <a:bodyPr lIns="0" tIns="0" rIns="0" bIns="0" rtlCol="0" anchor="t">
            <a:spAutoFit/>
          </a:bodyPr>
          <a:lstStyle/>
          <a:p>
            <a:pPr algn="ctr">
              <a:lnSpc>
                <a:spcPts val="3600"/>
              </a:lnSpc>
              <a:spcBef>
                <a:spcPct val="0"/>
              </a:spcBef>
            </a:pPr>
            <a:endParaRPr lang="en-US" sz="3000" b="1" dirty="0">
              <a:solidFill>
                <a:srgbClr val="213163"/>
              </a:solidFill>
              <a:latin typeface="Arial Bold"/>
              <a:ea typeface="Arial Bold"/>
              <a:cs typeface="Arial Bold"/>
              <a:sym typeface="Arial Bold"/>
            </a:endParaRPr>
          </a:p>
        </p:txBody>
      </p:sp>
      <p:sp>
        <p:nvSpPr>
          <p:cNvPr id="28" name="TextBox 28"/>
          <p:cNvSpPr txBox="1"/>
          <p:nvPr/>
        </p:nvSpPr>
        <p:spPr>
          <a:xfrm>
            <a:off x="457200" y="8543700"/>
            <a:ext cx="4101695" cy="461665"/>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Deployment Tools</a:t>
            </a:r>
          </a:p>
        </p:txBody>
      </p:sp>
      <p:sp>
        <p:nvSpPr>
          <p:cNvPr id="30" name="TextBox 29">
            <a:extLst>
              <a:ext uri="{FF2B5EF4-FFF2-40B4-BE49-F238E27FC236}">
                <a16:creationId xmlns:a16="http://schemas.microsoft.com/office/drawing/2014/main" id="{BAFA415D-3EB2-94CC-F930-FD59F1EA453B}"/>
              </a:ext>
            </a:extLst>
          </p:cNvPr>
          <p:cNvSpPr txBox="1"/>
          <p:nvPr/>
        </p:nvSpPr>
        <p:spPr>
          <a:xfrm>
            <a:off x="5867400" y="2019300"/>
            <a:ext cx="2217295" cy="553998"/>
          </a:xfrm>
          <a:prstGeom prst="rect">
            <a:avLst/>
          </a:prstGeom>
          <a:noFill/>
        </p:spPr>
        <p:txBody>
          <a:bodyPr wrap="square" rtlCol="0">
            <a:spAutoFit/>
          </a:bodyPr>
          <a:lstStyle/>
          <a:p>
            <a:r>
              <a:rPr lang="en-IN" sz="3000" dirty="0"/>
              <a:t>Python</a:t>
            </a:r>
          </a:p>
        </p:txBody>
      </p:sp>
      <p:sp>
        <p:nvSpPr>
          <p:cNvPr id="31" name="TextBox 30">
            <a:extLst>
              <a:ext uri="{FF2B5EF4-FFF2-40B4-BE49-F238E27FC236}">
                <a16:creationId xmlns:a16="http://schemas.microsoft.com/office/drawing/2014/main" id="{8248FF4A-715F-2E76-730A-4C57BD189D93}"/>
              </a:ext>
            </a:extLst>
          </p:cNvPr>
          <p:cNvSpPr txBox="1"/>
          <p:nvPr/>
        </p:nvSpPr>
        <p:spPr>
          <a:xfrm>
            <a:off x="5878911" y="2679971"/>
            <a:ext cx="11855508" cy="553998"/>
          </a:xfrm>
          <a:prstGeom prst="rect">
            <a:avLst/>
          </a:prstGeom>
          <a:noFill/>
        </p:spPr>
        <p:txBody>
          <a:bodyPr wrap="square" rtlCol="0">
            <a:spAutoFit/>
          </a:bodyPr>
          <a:lstStyle/>
          <a:p>
            <a:r>
              <a:rPr lang="en-US" sz="3000" b="1" dirty="0"/>
              <a:t>pandas: For data manipulation, cleaning, and </a:t>
            </a:r>
            <a:r>
              <a:rPr lang="en-US" sz="3000" b="1" dirty="0" err="1"/>
              <a:t>DataFrame</a:t>
            </a:r>
            <a:r>
              <a:rPr lang="en-US" sz="3000" b="1" dirty="0"/>
              <a:t> operations.</a:t>
            </a:r>
            <a:endParaRPr lang="en-IN" sz="3000" dirty="0"/>
          </a:p>
        </p:txBody>
      </p:sp>
      <p:sp>
        <p:nvSpPr>
          <p:cNvPr id="33" name="TextBox 32">
            <a:extLst>
              <a:ext uri="{FF2B5EF4-FFF2-40B4-BE49-F238E27FC236}">
                <a16:creationId xmlns:a16="http://schemas.microsoft.com/office/drawing/2014/main" id="{3449F2A9-5213-193D-26D7-7FF73B4B8081}"/>
              </a:ext>
            </a:extLst>
          </p:cNvPr>
          <p:cNvSpPr txBox="1"/>
          <p:nvPr/>
        </p:nvSpPr>
        <p:spPr>
          <a:xfrm>
            <a:off x="5878911" y="3086527"/>
            <a:ext cx="11513695" cy="553998"/>
          </a:xfrm>
          <a:prstGeom prst="rect">
            <a:avLst/>
          </a:prstGeom>
          <a:noFill/>
        </p:spPr>
        <p:txBody>
          <a:bodyPr wrap="square" rtlCol="0">
            <a:spAutoFit/>
          </a:bodyPr>
          <a:lstStyle/>
          <a:p>
            <a:r>
              <a:rPr lang="en-US" sz="3000" b="1" dirty="0" err="1"/>
              <a:t>numpy</a:t>
            </a:r>
            <a:r>
              <a:rPr lang="en-US" sz="3000" b="1" dirty="0"/>
              <a:t>: For numerical operations and handling arrays.</a:t>
            </a:r>
            <a:endParaRPr lang="en-IN" sz="3000" dirty="0"/>
          </a:p>
        </p:txBody>
      </p:sp>
      <p:sp>
        <p:nvSpPr>
          <p:cNvPr id="35" name="TextBox 34">
            <a:extLst>
              <a:ext uri="{FF2B5EF4-FFF2-40B4-BE49-F238E27FC236}">
                <a16:creationId xmlns:a16="http://schemas.microsoft.com/office/drawing/2014/main" id="{1D021EDB-FD2E-D09B-7B9E-06590A198BD4}"/>
              </a:ext>
            </a:extLst>
          </p:cNvPr>
          <p:cNvSpPr txBox="1"/>
          <p:nvPr/>
        </p:nvSpPr>
        <p:spPr>
          <a:xfrm>
            <a:off x="5842992" y="4359198"/>
            <a:ext cx="11813085" cy="1015663"/>
          </a:xfrm>
          <a:prstGeom prst="rect">
            <a:avLst/>
          </a:prstGeom>
          <a:noFill/>
        </p:spPr>
        <p:txBody>
          <a:bodyPr wrap="square" rtlCol="0">
            <a:spAutoFit/>
          </a:bodyPr>
          <a:lstStyle/>
          <a:p>
            <a:r>
              <a:rPr lang="en-US" sz="3000" b="1" dirty="0" err="1"/>
              <a:t>LinearRegression</a:t>
            </a:r>
            <a:r>
              <a:rPr lang="en-US" sz="3000" b="1" dirty="0"/>
              <a:t>, </a:t>
            </a:r>
            <a:r>
              <a:rPr lang="en-US" sz="3000" b="1" dirty="0" err="1"/>
              <a:t>RandomForestRegressor</a:t>
            </a:r>
            <a:r>
              <a:rPr lang="en-US" sz="3000" b="1" dirty="0"/>
              <a:t>, </a:t>
            </a:r>
            <a:r>
              <a:rPr lang="en-US" sz="3000" b="1" dirty="0" err="1"/>
              <a:t>MultiOutputRegressor</a:t>
            </a:r>
            <a:r>
              <a:rPr lang="en-US" sz="3000" b="1" dirty="0"/>
              <a:t>: For building regression models.</a:t>
            </a:r>
            <a:endParaRPr lang="en-IN" sz="3000" dirty="0"/>
          </a:p>
        </p:txBody>
      </p:sp>
      <p:sp>
        <p:nvSpPr>
          <p:cNvPr id="37" name="TextBox 36">
            <a:extLst>
              <a:ext uri="{FF2B5EF4-FFF2-40B4-BE49-F238E27FC236}">
                <a16:creationId xmlns:a16="http://schemas.microsoft.com/office/drawing/2014/main" id="{37F5D8EC-E2C7-A593-DBF7-77693F1D3A60}"/>
              </a:ext>
            </a:extLst>
          </p:cNvPr>
          <p:cNvSpPr txBox="1"/>
          <p:nvPr/>
        </p:nvSpPr>
        <p:spPr>
          <a:xfrm>
            <a:off x="5859905" y="5283681"/>
            <a:ext cx="13418695" cy="553998"/>
          </a:xfrm>
          <a:prstGeom prst="rect">
            <a:avLst/>
          </a:prstGeom>
          <a:noFill/>
        </p:spPr>
        <p:txBody>
          <a:bodyPr wrap="square" rtlCol="0">
            <a:spAutoFit/>
          </a:bodyPr>
          <a:lstStyle/>
          <a:p>
            <a:r>
              <a:rPr lang="en-US" sz="3000" b="1" dirty="0" err="1"/>
              <a:t>train_test_split</a:t>
            </a:r>
            <a:r>
              <a:rPr lang="en-US" sz="3000" b="1" dirty="0"/>
              <a:t>: For splitting dataset into training and testing.</a:t>
            </a:r>
            <a:endParaRPr lang="en-IN" sz="3000" dirty="0"/>
          </a:p>
        </p:txBody>
      </p:sp>
      <p:sp>
        <p:nvSpPr>
          <p:cNvPr id="39" name="TextBox 38">
            <a:extLst>
              <a:ext uri="{FF2B5EF4-FFF2-40B4-BE49-F238E27FC236}">
                <a16:creationId xmlns:a16="http://schemas.microsoft.com/office/drawing/2014/main" id="{7B08DB7B-80AC-59EE-B1CD-A1D650402AC3}"/>
              </a:ext>
            </a:extLst>
          </p:cNvPr>
          <p:cNvSpPr txBox="1"/>
          <p:nvPr/>
        </p:nvSpPr>
        <p:spPr>
          <a:xfrm>
            <a:off x="5895150" y="5757866"/>
            <a:ext cx="9180431" cy="553998"/>
          </a:xfrm>
          <a:prstGeom prst="rect">
            <a:avLst/>
          </a:prstGeom>
          <a:noFill/>
        </p:spPr>
        <p:txBody>
          <a:bodyPr wrap="square" rtlCol="0">
            <a:spAutoFit/>
          </a:bodyPr>
          <a:lstStyle/>
          <a:p>
            <a:r>
              <a:rPr lang="en-IN" sz="3000" b="1" dirty="0"/>
              <a:t>r2_score: For evaluating model performance.</a:t>
            </a:r>
            <a:endParaRPr lang="en-IN" sz="3000" dirty="0"/>
          </a:p>
        </p:txBody>
      </p:sp>
      <p:sp>
        <p:nvSpPr>
          <p:cNvPr id="41" name="TextBox 40">
            <a:extLst>
              <a:ext uri="{FF2B5EF4-FFF2-40B4-BE49-F238E27FC236}">
                <a16:creationId xmlns:a16="http://schemas.microsoft.com/office/drawing/2014/main" id="{28249273-7D14-EFDD-72F5-B0F4E42880A5}"/>
              </a:ext>
            </a:extLst>
          </p:cNvPr>
          <p:cNvSpPr txBox="1"/>
          <p:nvPr/>
        </p:nvSpPr>
        <p:spPr>
          <a:xfrm>
            <a:off x="5878911" y="6330550"/>
            <a:ext cx="11242443" cy="1015663"/>
          </a:xfrm>
          <a:prstGeom prst="rect">
            <a:avLst/>
          </a:prstGeom>
          <a:noFill/>
        </p:spPr>
        <p:txBody>
          <a:bodyPr wrap="square" rtlCol="0">
            <a:spAutoFit/>
          </a:bodyPr>
          <a:lstStyle/>
          <a:p>
            <a:r>
              <a:rPr lang="en-US" sz="3000" b="1" dirty="0" err="1"/>
              <a:t>joblib</a:t>
            </a:r>
            <a:r>
              <a:rPr lang="en-US" sz="3000" b="1" dirty="0"/>
              <a:t>: For saving and loading trained models and preprocessed components.</a:t>
            </a:r>
            <a:endParaRPr lang="en-IN" sz="3000" dirty="0"/>
          </a:p>
        </p:txBody>
      </p:sp>
      <p:sp>
        <p:nvSpPr>
          <p:cNvPr id="43" name="TextBox 42">
            <a:extLst>
              <a:ext uri="{FF2B5EF4-FFF2-40B4-BE49-F238E27FC236}">
                <a16:creationId xmlns:a16="http://schemas.microsoft.com/office/drawing/2014/main" id="{E7098104-9E24-3D62-47FC-3BEA38398FA3}"/>
              </a:ext>
            </a:extLst>
          </p:cNvPr>
          <p:cNvSpPr txBox="1"/>
          <p:nvPr/>
        </p:nvSpPr>
        <p:spPr>
          <a:xfrm>
            <a:off x="5896931" y="7408902"/>
            <a:ext cx="5570722" cy="553998"/>
          </a:xfrm>
          <a:prstGeom prst="rect">
            <a:avLst/>
          </a:prstGeom>
          <a:noFill/>
        </p:spPr>
        <p:txBody>
          <a:bodyPr wrap="square" rtlCol="0">
            <a:spAutoFit/>
          </a:bodyPr>
          <a:lstStyle/>
          <a:p>
            <a:r>
              <a:rPr lang="en-IN" sz="3000" b="1" dirty="0"/>
              <a:t>matplotlib : For plotting graphs.</a:t>
            </a:r>
            <a:endParaRPr lang="en-IN" sz="3000" dirty="0"/>
          </a:p>
        </p:txBody>
      </p:sp>
      <p:sp>
        <p:nvSpPr>
          <p:cNvPr id="44" name="TextBox 43">
            <a:extLst>
              <a:ext uri="{FF2B5EF4-FFF2-40B4-BE49-F238E27FC236}">
                <a16:creationId xmlns:a16="http://schemas.microsoft.com/office/drawing/2014/main" id="{27DB6D6B-2358-4243-2C68-9AF413A869B4}"/>
              </a:ext>
            </a:extLst>
          </p:cNvPr>
          <p:cNvSpPr txBox="1"/>
          <p:nvPr/>
        </p:nvSpPr>
        <p:spPr>
          <a:xfrm>
            <a:off x="5895149" y="8359963"/>
            <a:ext cx="11839269" cy="1015663"/>
          </a:xfrm>
          <a:prstGeom prst="rect">
            <a:avLst/>
          </a:prstGeom>
          <a:noFill/>
        </p:spPr>
        <p:txBody>
          <a:bodyPr wrap="square" rtlCol="0">
            <a:spAutoFit/>
          </a:bodyPr>
          <a:lstStyle/>
          <a:p>
            <a:r>
              <a:rPr lang="en-US" sz="3000" b="1" dirty="0" err="1"/>
              <a:t>Streamlit</a:t>
            </a:r>
            <a:r>
              <a:rPr lang="en-US" sz="3000" b="1" dirty="0"/>
              <a:t>: To build a web app interface for users to input year/station and get pollutant predictions.</a:t>
            </a:r>
            <a:endParaRPr lang="en-IN"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09032" y="117003"/>
            <a:ext cx="2700338" cy="863271"/>
            <a:chOff x="0" y="0"/>
            <a:chExt cx="3600450" cy="1151028"/>
          </a:xfrm>
        </p:grpSpPr>
        <p:sp>
          <p:nvSpPr>
            <p:cNvPr id="3" name="Freeform 3" descr="A close up of a sign  Description automatically generated"/>
            <p:cNvSpPr/>
            <p:nvPr/>
          </p:nvSpPr>
          <p:spPr>
            <a:xfrm>
              <a:off x="0" y="0"/>
              <a:ext cx="3600450" cy="1151001"/>
            </a:xfrm>
            <a:custGeom>
              <a:avLst/>
              <a:gdLst/>
              <a:ahLst/>
              <a:cxnLst/>
              <a:rect l="l" t="t" r="r" b="b"/>
              <a:pathLst>
                <a:path w="3600450" h="1151001">
                  <a:moveTo>
                    <a:pt x="0" y="0"/>
                  </a:moveTo>
                  <a:lnTo>
                    <a:pt x="3600450" y="0"/>
                  </a:lnTo>
                  <a:lnTo>
                    <a:pt x="3600450" y="1151001"/>
                  </a:lnTo>
                  <a:lnTo>
                    <a:pt x="0" y="1151001"/>
                  </a:lnTo>
                  <a:lnTo>
                    <a:pt x="0" y="0"/>
                  </a:lnTo>
                  <a:close/>
                </a:path>
              </a:pathLst>
            </a:custGeom>
            <a:blipFill>
              <a:blip r:embed="rId2"/>
              <a:stretch>
                <a:fillRect b="-4570"/>
              </a:stretch>
            </a:blipFill>
          </p:spPr>
          <p:txBody>
            <a:bodyPr/>
            <a:lstStyle/>
            <a:p>
              <a:endParaRPr lang="en-IN"/>
            </a:p>
          </p:txBody>
        </p:sp>
      </p:grpSp>
      <p:grpSp>
        <p:nvGrpSpPr>
          <p:cNvPr id="4" name="Group 4"/>
          <p:cNvGrpSpPr/>
          <p:nvPr/>
        </p:nvGrpSpPr>
        <p:grpSpPr>
          <a:xfrm>
            <a:off x="-19048" y="-19050"/>
            <a:ext cx="14782800" cy="1114545"/>
            <a:chOff x="0" y="0"/>
            <a:chExt cx="19710400" cy="1486060"/>
          </a:xfrm>
        </p:grpSpPr>
        <p:sp>
          <p:nvSpPr>
            <p:cNvPr id="5" name="Freeform 5"/>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txBody>
            <a:bodyPr/>
            <a:lstStyle/>
            <a:p>
              <a:endParaRPr lang="en-IN"/>
            </a:p>
          </p:txBody>
        </p:sp>
        <p:sp>
          <p:nvSpPr>
            <p:cNvPr id="6" name="Freeform 6"/>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txBody>
            <a:bodyPr/>
            <a:lstStyle/>
            <a:p>
              <a:endParaRPr lang="en-IN"/>
            </a:p>
          </p:txBody>
        </p:sp>
      </p:grpSp>
      <p:grpSp>
        <p:nvGrpSpPr>
          <p:cNvPr id="7" name="Group 7"/>
          <p:cNvGrpSpPr/>
          <p:nvPr/>
        </p:nvGrpSpPr>
        <p:grpSpPr>
          <a:xfrm>
            <a:off x="14833450" y="-628"/>
            <a:ext cx="168424" cy="1098536"/>
            <a:chOff x="0" y="0"/>
            <a:chExt cx="224566" cy="1464714"/>
          </a:xfrm>
        </p:grpSpPr>
        <p:sp>
          <p:nvSpPr>
            <p:cNvPr id="8" name="Freeform 8"/>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txBody>
            <a:bodyPr/>
            <a:lstStyle/>
            <a:p>
              <a:endParaRPr lang="en-IN"/>
            </a:p>
          </p:txBody>
        </p:sp>
      </p:grpSp>
      <p:grpSp>
        <p:nvGrpSpPr>
          <p:cNvPr id="9" name="Group 9"/>
          <p:cNvGrpSpPr>
            <a:grpSpLocks noChangeAspect="1"/>
          </p:cNvGrpSpPr>
          <p:nvPr/>
        </p:nvGrpSpPr>
        <p:grpSpPr>
          <a:xfrm>
            <a:off x="0" y="-19050"/>
            <a:ext cx="14758988" cy="1085852"/>
            <a:chOff x="0" y="0"/>
            <a:chExt cx="19678650" cy="1447802"/>
          </a:xfrm>
        </p:grpSpPr>
        <p:sp>
          <p:nvSpPr>
            <p:cNvPr id="10" name="Freeform 10" descr="A blue and white background  Description automatically generated with medium confidence"/>
            <p:cNvSpPr/>
            <p:nvPr/>
          </p:nvSpPr>
          <p:spPr>
            <a:xfrm>
              <a:off x="0" y="0"/>
              <a:ext cx="19678650" cy="1447800"/>
            </a:xfrm>
            <a:custGeom>
              <a:avLst/>
              <a:gdLst/>
              <a:ahLst/>
              <a:cxnLst/>
              <a:rect l="l" t="t" r="r" b="b"/>
              <a:pathLst>
                <a:path w="19678650" h="1447800">
                  <a:moveTo>
                    <a:pt x="0" y="0"/>
                  </a:moveTo>
                  <a:lnTo>
                    <a:pt x="19678650" y="0"/>
                  </a:lnTo>
                  <a:lnTo>
                    <a:pt x="19678650" y="1447800"/>
                  </a:lnTo>
                  <a:lnTo>
                    <a:pt x="0" y="1447800"/>
                  </a:lnTo>
                  <a:lnTo>
                    <a:pt x="0" y="0"/>
                  </a:lnTo>
                  <a:close/>
                </a:path>
              </a:pathLst>
            </a:custGeom>
            <a:blipFill>
              <a:blip r:embed="rId3">
                <a:alphaModFix amt="16000"/>
              </a:blip>
              <a:stretch>
                <a:fillRect t="-213488" r="-1645" b="-549998"/>
              </a:stretch>
            </a:blipFill>
          </p:spPr>
          <p:txBody>
            <a:bodyPr/>
            <a:lstStyle/>
            <a:p>
              <a:endParaRPr lang="en-IN"/>
            </a:p>
          </p:txBody>
        </p:sp>
      </p:grpSp>
      <p:grpSp>
        <p:nvGrpSpPr>
          <p:cNvPr id="11" name="Group 11"/>
          <p:cNvGrpSpPr/>
          <p:nvPr/>
        </p:nvGrpSpPr>
        <p:grpSpPr>
          <a:xfrm>
            <a:off x="17887950" y="-628"/>
            <a:ext cx="400050" cy="1098536"/>
            <a:chOff x="0" y="0"/>
            <a:chExt cx="533400" cy="1464714"/>
          </a:xfrm>
        </p:grpSpPr>
        <p:sp>
          <p:nvSpPr>
            <p:cNvPr id="12" name="Freeform 12"/>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txBody>
            <a:bodyPr/>
            <a:lstStyle/>
            <a:p>
              <a:endParaRPr lang="en-IN"/>
            </a:p>
          </p:txBody>
        </p:sp>
      </p:grpSp>
      <p:sp>
        <p:nvSpPr>
          <p:cNvPr id="13" name="TextBox 13"/>
          <p:cNvSpPr txBox="1"/>
          <p:nvPr/>
        </p:nvSpPr>
        <p:spPr>
          <a:xfrm>
            <a:off x="493974" y="1501029"/>
            <a:ext cx="8971059" cy="523875"/>
          </a:xfrm>
          <a:prstGeom prst="rect">
            <a:avLst/>
          </a:prstGeom>
        </p:spPr>
        <p:txBody>
          <a:bodyPr lIns="0" tIns="0" rIns="0" bIns="0" rtlCol="0" anchor="t">
            <a:spAutoFit/>
          </a:bodyPr>
          <a:lstStyle/>
          <a:p>
            <a:pPr algn="l">
              <a:lnSpc>
                <a:spcPts val="3600"/>
              </a:lnSpc>
            </a:pPr>
            <a:r>
              <a:rPr lang="en-US" sz="3000" b="1">
                <a:solidFill>
                  <a:srgbClr val="213163"/>
                </a:solidFill>
                <a:latin typeface="Arial Bold"/>
                <a:ea typeface="Arial Bold"/>
                <a:cs typeface="Arial Bold"/>
                <a:sym typeface="Arial Bold"/>
              </a:rPr>
              <a:t>Methodology </a:t>
            </a:r>
          </a:p>
        </p:txBody>
      </p:sp>
      <p:sp>
        <p:nvSpPr>
          <p:cNvPr id="14" name="TextBox 14"/>
          <p:cNvSpPr txBox="1"/>
          <p:nvPr/>
        </p:nvSpPr>
        <p:spPr>
          <a:xfrm>
            <a:off x="669048" y="3789517"/>
            <a:ext cx="15942552" cy="923330"/>
          </a:xfrm>
          <a:prstGeom prst="rect">
            <a:avLst/>
          </a:prstGeom>
        </p:spPr>
        <p:txBody>
          <a:bodyPr wrap="square" lIns="0" tIns="0" rIns="0" bIns="0" rtlCol="0" anchor="t">
            <a:spAutoFit/>
          </a:bodyPr>
          <a:lstStyle/>
          <a:p>
            <a:pPr algn="ctr">
              <a:lnSpc>
                <a:spcPts val="3600"/>
              </a:lnSpc>
            </a:pPr>
            <a:r>
              <a:rPr lang="en-US" sz="3000" b="1" dirty="0">
                <a:solidFill>
                  <a:srgbClr val="213163"/>
                </a:solidFill>
                <a:latin typeface="Arial Bold"/>
                <a:ea typeface="Arial Bold"/>
                <a:cs typeface="Arial Bold"/>
                <a:sym typeface="Arial Bold"/>
              </a:rPr>
              <a:t>Implemented </a:t>
            </a:r>
            <a:r>
              <a:rPr lang="en-US" sz="3000" b="1" dirty="0" err="1">
                <a:solidFill>
                  <a:srgbClr val="213163"/>
                </a:solidFill>
                <a:latin typeface="Arial Bold"/>
                <a:ea typeface="Arial Bold"/>
                <a:cs typeface="Arial Bold"/>
                <a:sym typeface="Arial Bold"/>
              </a:rPr>
              <a:t>MultiOutputRegressor</a:t>
            </a:r>
            <a:r>
              <a:rPr lang="en-US" sz="3000" b="1" dirty="0">
                <a:solidFill>
                  <a:srgbClr val="213163"/>
                </a:solidFill>
                <a:latin typeface="Arial Bold"/>
                <a:ea typeface="Arial Bold"/>
                <a:cs typeface="Arial Bold"/>
                <a:sym typeface="Arial Bold"/>
              </a:rPr>
              <a:t> for predicting multiple outputs simultaneously.</a:t>
            </a:r>
          </a:p>
          <a:p>
            <a:pPr algn="ctr">
              <a:lnSpc>
                <a:spcPts val="3600"/>
              </a:lnSpc>
            </a:pPr>
            <a:endParaRPr lang="en-US" sz="3000" b="1" dirty="0">
              <a:solidFill>
                <a:srgbClr val="213163"/>
              </a:solidFill>
              <a:latin typeface="Arial Bold"/>
              <a:ea typeface="Arial Bold"/>
              <a:cs typeface="Arial Bold"/>
              <a:sym typeface="Arial Bold"/>
            </a:endParaRPr>
          </a:p>
        </p:txBody>
      </p:sp>
      <p:sp>
        <p:nvSpPr>
          <p:cNvPr id="15" name="TextBox 15"/>
          <p:cNvSpPr txBox="1"/>
          <p:nvPr/>
        </p:nvSpPr>
        <p:spPr>
          <a:xfrm>
            <a:off x="608172" y="3157835"/>
            <a:ext cx="15470028" cy="461665"/>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Split the dataset into training (80%) and testing (20%) sets using </a:t>
            </a:r>
            <a:r>
              <a:rPr lang="en-US" sz="3000" b="1" dirty="0" err="1">
                <a:solidFill>
                  <a:srgbClr val="213163"/>
                </a:solidFill>
                <a:latin typeface="Arial Bold"/>
                <a:ea typeface="Arial Bold"/>
                <a:cs typeface="Arial Bold"/>
                <a:sym typeface="Arial Bold"/>
              </a:rPr>
              <a:t>train_test_split</a:t>
            </a:r>
            <a:r>
              <a:rPr lang="en-US" sz="3000" b="1" dirty="0">
                <a:solidFill>
                  <a:srgbClr val="213163"/>
                </a:solidFill>
                <a:latin typeface="Arial Bold"/>
                <a:ea typeface="Arial Bold"/>
                <a:cs typeface="Arial Bold"/>
                <a:sym typeface="Arial Bold"/>
              </a:rPr>
              <a:t>.</a:t>
            </a:r>
          </a:p>
        </p:txBody>
      </p:sp>
      <p:sp>
        <p:nvSpPr>
          <p:cNvPr id="16" name="TextBox 16"/>
          <p:cNvSpPr txBox="1"/>
          <p:nvPr/>
        </p:nvSpPr>
        <p:spPr>
          <a:xfrm>
            <a:off x="685800" y="4457700"/>
            <a:ext cx="9008352" cy="923330"/>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Used Linear Regression as a baseline model.</a:t>
            </a:r>
          </a:p>
          <a:p>
            <a:pPr algn="ctr">
              <a:lnSpc>
                <a:spcPts val="3600"/>
              </a:lnSpc>
              <a:spcBef>
                <a:spcPct val="0"/>
              </a:spcBef>
            </a:pPr>
            <a:endParaRPr lang="en-US" sz="3000" b="1" dirty="0">
              <a:solidFill>
                <a:srgbClr val="213163"/>
              </a:solidFill>
              <a:latin typeface="Arial Bold"/>
              <a:ea typeface="Arial Bold"/>
              <a:cs typeface="Arial Bold"/>
              <a:sym typeface="Arial Bold"/>
            </a:endParaRPr>
          </a:p>
        </p:txBody>
      </p:sp>
      <p:sp>
        <p:nvSpPr>
          <p:cNvPr id="17" name="TextBox 17"/>
          <p:cNvSpPr txBox="1"/>
          <p:nvPr/>
        </p:nvSpPr>
        <p:spPr>
          <a:xfrm>
            <a:off x="640473" y="5050279"/>
            <a:ext cx="14681229" cy="523875"/>
          </a:xfrm>
          <a:prstGeom prst="rect">
            <a:avLst/>
          </a:prstGeom>
        </p:spPr>
        <p:txBody>
          <a:bodyPr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Used Random Forest Regressor to improve accuracy and capture non-linear</a:t>
            </a:r>
          </a:p>
        </p:txBody>
      </p:sp>
      <p:sp>
        <p:nvSpPr>
          <p:cNvPr id="18" name="TextBox 18"/>
          <p:cNvSpPr txBox="1"/>
          <p:nvPr/>
        </p:nvSpPr>
        <p:spPr>
          <a:xfrm>
            <a:off x="-807327" y="5718462"/>
            <a:ext cx="11780127" cy="461665"/>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Trained the model using the training dataset.</a:t>
            </a:r>
          </a:p>
        </p:txBody>
      </p:sp>
      <p:sp>
        <p:nvSpPr>
          <p:cNvPr id="19" name="TextBox 19"/>
          <p:cNvSpPr txBox="1"/>
          <p:nvPr/>
        </p:nvSpPr>
        <p:spPr>
          <a:xfrm>
            <a:off x="14917651" y="5047616"/>
            <a:ext cx="2470071" cy="461665"/>
          </a:xfrm>
          <a:prstGeom prst="rect">
            <a:avLst/>
          </a:prstGeom>
        </p:spPr>
        <p:txBody>
          <a:bodyPr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relationships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09032" y="117003"/>
            <a:ext cx="2700338" cy="863271"/>
            <a:chOff x="0" y="0"/>
            <a:chExt cx="3600450" cy="1151028"/>
          </a:xfrm>
        </p:grpSpPr>
        <p:sp>
          <p:nvSpPr>
            <p:cNvPr id="3" name="Freeform 3" descr="A close up of a sign  Description automatically generated"/>
            <p:cNvSpPr/>
            <p:nvPr/>
          </p:nvSpPr>
          <p:spPr>
            <a:xfrm>
              <a:off x="0" y="0"/>
              <a:ext cx="3600450" cy="1151001"/>
            </a:xfrm>
            <a:custGeom>
              <a:avLst/>
              <a:gdLst/>
              <a:ahLst/>
              <a:cxnLst/>
              <a:rect l="l" t="t" r="r" b="b"/>
              <a:pathLst>
                <a:path w="3600450" h="1151001">
                  <a:moveTo>
                    <a:pt x="0" y="0"/>
                  </a:moveTo>
                  <a:lnTo>
                    <a:pt x="3600450" y="0"/>
                  </a:lnTo>
                  <a:lnTo>
                    <a:pt x="3600450" y="1151001"/>
                  </a:lnTo>
                  <a:lnTo>
                    <a:pt x="0" y="1151001"/>
                  </a:lnTo>
                  <a:lnTo>
                    <a:pt x="0" y="0"/>
                  </a:lnTo>
                  <a:close/>
                </a:path>
              </a:pathLst>
            </a:custGeom>
            <a:blipFill>
              <a:blip r:embed="rId2"/>
              <a:stretch>
                <a:fillRect b="-4570"/>
              </a:stretch>
            </a:blipFill>
          </p:spPr>
          <p:txBody>
            <a:bodyPr/>
            <a:lstStyle/>
            <a:p>
              <a:endParaRPr lang="en-IN"/>
            </a:p>
          </p:txBody>
        </p:sp>
      </p:grpSp>
      <p:grpSp>
        <p:nvGrpSpPr>
          <p:cNvPr id="4" name="Group 4"/>
          <p:cNvGrpSpPr/>
          <p:nvPr/>
        </p:nvGrpSpPr>
        <p:grpSpPr>
          <a:xfrm>
            <a:off x="-19048" y="-19050"/>
            <a:ext cx="14782800" cy="1114545"/>
            <a:chOff x="0" y="0"/>
            <a:chExt cx="19710400" cy="1486060"/>
          </a:xfrm>
        </p:grpSpPr>
        <p:sp>
          <p:nvSpPr>
            <p:cNvPr id="5" name="Freeform 5"/>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txBody>
            <a:bodyPr/>
            <a:lstStyle/>
            <a:p>
              <a:endParaRPr lang="en-IN"/>
            </a:p>
          </p:txBody>
        </p:sp>
        <p:sp>
          <p:nvSpPr>
            <p:cNvPr id="6" name="Freeform 6"/>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txBody>
            <a:bodyPr/>
            <a:lstStyle/>
            <a:p>
              <a:endParaRPr lang="en-IN"/>
            </a:p>
          </p:txBody>
        </p:sp>
      </p:grpSp>
      <p:grpSp>
        <p:nvGrpSpPr>
          <p:cNvPr id="7" name="Group 7"/>
          <p:cNvGrpSpPr/>
          <p:nvPr/>
        </p:nvGrpSpPr>
        <p:grpSpPr>
          <a:xfrm>
            <a:off x="14833450" y="-628"/>
            <a:ext cx="168424" cy="1098536"/>
            <a:chOff x="0" y="0"/>
            <a:chExt cx="224566" cy="1464714"/>
          </a:xfrm>
        </p:grpSpPr>
        <p:sp>
          <p:nvSpPr>
            <p:cNvPr id="8" name="Freeform 8"/>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txBody>
            <a:bodyPr/>
            <a:lstStyle/>
            <a:p>
              <a:endParaRPr lang="en-IN"/>
            </a:p>
          </p:txBody>
        </p:sp>
      </p:grpSp>
      <p:grpSp>
        <p:nvGrpSpPr>
          <p:cNvPr id="9" name="Group 9"/>
          <p:cNvGrpSpPr>
            <a:grpSpLocks noChangeAspect="1"/>
          </p:cNvGrpSpPr>
          <p:nvPr/>
        </p:nvGrpSpPr>
        <p:grpSpPr>
          <a:xfrm>
            <a:off x="0" y="-19050"/>
            <a:ext cx="14758988" cy="1085852"/>
            <a:chOff x="0" y="0"/>
            <a:chExt cx="19678650" cy="1447802"/>
          </a:xfrm>
        </p:grpSpPr>
        <p:sp>
          <p:nvSpPr>
            <p:cNvPr id="10" name="Freeform 10" descr="A blue and white background  Description automatically generated with medium confidence"/>
            <p:cNvSpPr/>
            <p:nvPr/>
          </p:nvSpPr>
          <p:spPr>
            <a:xfrm>
              <a:off x="0" y="0"/>
              <a:ext cx="19678650" cy="1447800"/>
            </a:xfrm>
            <a:custGeom>
              <a:avLst/>
              <a:gdLst/>
              <a:ahLst/>
              <a:cxnLst/>
              <a:rect l="l" t="t" r="r" b="b"/>
              <a:pathLst>
                <a:path w="19678650" h="1447800">
                  <a:moveTo>
                    <a:pt x="0" y="0"/>
                  </a:moveTo>
                  <a:lnTo>
                    <a:pt x="19678650" y="0"/>
                  </a:lnTo>
                  <a:lnTo>
                    <a:pt x="19678650" y="1447800"/>
                  </a:lnTo>
                  <a:lnTo>
                    <a:pt x="0" y="1447800"/>
                  </a:lnTo>
                  <a:lnTo>
                    <a:pt x="0" y="0"/>
                  </a:lnTo>
                  <a:close/>
                </a:path>
              </a:pathLst>
            </a:custGeom>
            <a:blipFill>
              <a:blip r:embed="rId3">
                <a:alphaModFix amt="16000"/>
              </a:blip>
              <a:stretch>
                <a:fillRect t="-213488" r="-1645" b="-549998"/>
              </a:stretch>
            </a:blipFill>
          </p:spPr>
          <p:txBody>
            <a:bodyPr/>
            <a:lstStyle/>
            <a:p>
              <a:endParaRPr lang="en-IN"/>
            </a:p>
          </p:txBody>
        </p:sp>
      </p:grpSp>
      <p:grpSp>
        <p:nvGrpSpPr>
          <p:cNvPr id="11" name="Group 11"/>
          <p:cNvGrpSpPr/>
          <p:nvPr/>
        </p:nvGrpSpPr>
        <p:grpSpPr>
          <a:xfrm>
            <a:off x="17887950" y="-628"/>
            <a:ext cx="400050" cy="1098536"/>
            <a:chOff x="0" y="0"/>
            <a:chExt cx="533400" cy="1464714"/>
          </a:xfrm>
        </p:grpSpPr>
        <p:sp>
          <p:nvSpPr>
            <p:cNvPr id="12" name="Freeform 12"/>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txBody>
            <a:bodyPr/>
            <a:lstStyle/>
            <a:p>
              <a:endParaRPr lang="en-IN"/>
            </a:p>
          </p:txBody>
        </p:sp>
      </p:grpSp>
      <p:sp>
        <p:nvSpPr>
          <p:cNvPr id="13" name="TextBox 13"/>
          <p:cNvSpPr txBox="1"/>
          <p:nvPr/>
        </p:nvSpPr>
        <p:spPr>
          <a:xfrm>
            <a:off x="481520" y="2003839"/>
            <a:ext cx="8971059" cy="733425"/>
          </a:xfrm>
          <a:prstGeom prst="rect">
            <a:avLst/>
          </a:prstGeom>
        </p:spPr>
        <p:txBody>
          <a:bodyPr lIns="0" tIns="0" rIns="0" bIns="0" rtlCol="0" anchor="t">
            <a:spAutoFit/>
          </a:bodyPr>
          <a:lstStyle/>
          <a:p>
            <a:pPr algn="l">
              <a:lnSpc>
                <a:spcPts val="5159"/>
              </a:lnSpc>
            </a:pPr>
            <a:r>
              <a:rPr lang="en-US" sz="4299" b="1">
                <a:solidFill>
                  <a:srgbClr val="213163"/>
                </a:solidFill>
                <a:latin typeface="Arial Bold"/>
                <a:ea typeface="Arial Bold"/>
                <a:cs typeface="Arial Bold"/>
                <a:sym typeface="Arial Bold"/>
              </a:rPr>
              <a:t>Problem Statement  </a:t>
            </a:r>
          </a:p>
        </p:txBody>
      </p:sp>
      <p:sp>
        <p:nvSpPr>
          <p:cNvPr id="14" name="TextBox 14"/>
          <p:cNvSpPr txBox="1"/>
          <p:nvPr/>
        </p:nvSpPr>
        <p:spPr>
          <a:xfrm>
            <a:off x="0" y="4391025"/>
            <a:ext cx="18288000" cy="981075"/>
          </a:xfrm>
          <a:prstGeom prst="rect">
            <a:avLst/>
          </a:prstGeom>
        </p:spPr>
        <p:txBody>
          <a:bodyPr lIns="0" tIns="0" rIns="0" bIns="0" rtlCol="0" anchor="t">
            <a:spAutoFit/>
          </a:bodyPr>
          <a:lstStyle/>
          <a:p>
            <a:pPr algn="ctr">
              <a:lnSpc>
                <a:spcPts val="3600"/>
              </a:lnSpc>
              <a:spcBef>
                <a:spcPct val="0"/>
              </a:spcBef>
            </a:pPr>
            <a:r>
              <a:rPr lang="en-US" sz="3000" b="1">
                <a:solidFill>
                  <a:srgbClr val="213163"/>
                </a:solidFill>
                <a:latin typeface="Arial Bold"/>
                <a:ea typeface="Arial Bold"/>
                <a:cs typeface="Arial Bold"/>
                <a:sym typeface="Arial Bold"/>
              </a:rPr>
              <a:t>The goal is to predict future values of six water pollutants (O2, NO3, NO2, SO4, PO4, CL) across           different water stations from 2022 to 2100, using historical water quality data. This prediction helps </a:t>
            </a:r>
          </a:p>
        </p:txBody>
      </p:sp>
      <p:sp>
        <p:nvSpPr>
          <p:cNvPr id="15" name="TextBox 15"/>
          <p:cNvSpPr txBox="1"/>
          <p:nvPr/>
        </p:nvSpPr>
        <p:spPr>
          <a:xfrm>
            <a:off x="188610" y="5305425"/>
            <a:ext cx="12212956" cy="523875"/>
          </a:xfrm>
          <a:prstGeom prst="rect">
            <a:avLst/>
          </a:prstGeom>
        </p:spPr>
        <p:txBody>
          <a:bodyPr lIns="0" tIns="0" rIns="0" bIns="0" rtlCol="0" anchor="t">
            <a:spAutoFit/>
          </a:bodyPr>
          <a:lstStyle/>
          <a:p>
            <a:pPr algn="ctr">
              <a:lnSpc>
                <a:spcPts val="3600"/>
              </a:lnSpc>
              <a:spcBef>
                <a:spcPct val="0"/>
              </a:spcBef>
            </a:pPr>
            <a:r>
              <a:rPr lang="en-US" sz="3000" b="1">
                <a:solidFill>
                  <a:srgbClr val="213163"/>
                </a:solidFill>
                <a:latin typeface="Arial Bold"/>
                <a:ea typeface="Arial Bold"/>
                <a:cs typeface="Arial Bold"/>
                <a:sym typeface="Arial Bold"/>
              </a:rPr>
              <a:t>in monitoring pollution trends and planning environmental policies.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09032" y="117003"/>
            <a:ext cx="2700338" cy="863271"/>
            <a:chOff x="0" y="0"/>
            <a:chExt cx="3600450" cy="1151028"/>
          </a:xfrm>
        </p:grpSpPr>
        <p:sp>
          <p:nvSpPr>
            <p:cNvPr id="3" name="Freeform 3" descr="A close up of a sign  Description automatically generated"/>
            <p:cNvSpPr/>
            <p:nvPr/>
          </p:nvSpPr>
          <p:spPr>
            <a:xfrm>
              <a:off x="0" y="0"/>
              <a:ext cx="3600450" cy="1151001"/>
            </a:xfrm>
            <a:custGeom>
              <a:avLst/>
              <a:gdLst/>
              <a:ahLst/>
              <a:cxnLst/>
              <a:rect l="l" t="t" r="r" b="b"/>
              <a:pathLst>
                <a:path w="3600450" h="1151001">
                  <a:moveTo>
                    <a:pt x="0" y="0"/>
                  </a:moveTo>
                  <a:lnTo>
                    <a:pt x="3600450" y="0"/>
                  </a:lnTo>
                  <a:lnTo>
                    <a:pt x="3600450" y="1151001"/>
                  </a:lnTo>
                  <a:lnTo>
                    <a:pt x="0" y="1151001"/>
                  </a:lnTo>
                  <a:lnTo>
                    <a:pt x="0" y="0"/>
                  </a:lnTo>
                  <a:close/>
                </a:path>
              </a:pathLst>
            </a:custGeom>
            <a:blipFill>
              <a:blip r:embed="rId2"/>
              <a:stretch>
                <a:fillRect b="-4570"/>
              </a:stretch>
            </a:blipFill>
          </p:spPr>
          <p:txBody>
            <a:bodyPr/>
            <a:lstStyle/>
            <a:p>
              <a:endParaRPr lang="en-IN"/>
            </a:p>
          </p:txBody>
        </p:sp>
      </p:grpSp>
      <p:grpSp>
        <p:nvGrpSpPr>
          <p:cNvPr id="4" name="Group 4"/>
          <p:cNvGrpSpPr/>
          <p:nvPr/>
        </p:nvGrpSpPr>
        <p:grpSpPr>
          <a:xfrm>
            <a:off x="-19048" y="-19050"/>
            <a:ext cx="14782800" cy="1114545"/>
            <a:chOff x="0" y="0"/>
            <a:chExt cx="19710400" cy="1486060"/>
          </a:xfrm>
        </p:grpSpPr>
        <p:sp>
          <p:nvSpPr>
            <p:cNvPr id="5" name="Freeform 5"/>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txBody>
            <a:bodyPr/>
            <a:lstStyle/>
            <a:p>
              <a:endParaRPr lang="en-IN"/>
            </a:p>
          </p:txBody>
        </p:sp>
        <p:sp>
          <p:nvSpPr>
            <p:cNvPr id="6" name="Freeform 6"/>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txBody>
            <a:bodyPr/>
            <a:lstStyle/>
            <a:p>
              <a:endParaRPr lang="en-IN"/>
            </a:p>
          </p:txBody>
        </p:sp>
      </p:grpSp>
      <p:grpSp>
        <p:nvGrpSpPr>
          <p:cNvPr id="7" name="Group 7"/>
          <p:cNvGrpSpPr/>
          <p:nvPr/>
        </p:nvGrpSpPr>
        <p:grpSpPr>
          <a:xfrm>
            <a:off x="14833450" y="-628"/>
            <a:ext cx="168424" cy="1098536"/>
            <a:chOff x="0" y="0"/>
            <a:chExt cx="224566" cy="1464714"/>
          </a:xfrm>
        </p:grpSpPr>
        <p:sp>
          <p:nvSpPr>
            <p:cNvPr id="8" name="Freeform 8"/>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txBody>
            <a:bodyPr/>
            <a:lstStyle/>
            <a:p>
              <a:endParaRPr lang="en-IN"/>
            </a:p>
          </p:txBody>
        </p:sp>
      </p:grpSp>
      <p:grpSp>
        <p:nvGrpSpPr>
          <p:cNvPr id="9" name="Group 9"/>
          <p:cNvGrpSpPr>
            <a:grpSpLocks noChangeAspect="1"/>
          </p:cNvGrpSpPr>
          <p:nvPr/>
        </p:nvGrpSpPr>
        <p:grpSpPr>
          <a:xfrm>
            <a:off x="0" y="-19050"/>
            <a:ext cx="14758988" cy="1085852"/>
            <a:chOff x="0" y="0"/>
            <a:chExt cx="19678650" cy="1447802"/>
          </a:xfrm>
        </p:grpSpPr>
        <p:sp>
          <p:nvSpPr>
            <p:cNvPr id="10" name="Freeform 10" descr="A blue and white background  Description automatically generated with medium confidence"/>
            <p:cNvSpPr/>
            <p:nvPr/>
          </p:nvSpPr>
          <p:spPr>
            <a:xfrm>
              <a:off x="0" y="0"/>
              <a:ext cx="19678650" cy="1447800"/>
            </a:xfrm>
            <a:custGeom>
              <a:avLst/>
              <a:gdLst/>
              <a:ahLst/>
              <a:cxnLst/>
              <a:rect l="l" t="t" r="r" b="b"/>
              <a:pathLst>
                <a:path w="19678650" h="1447800">
                  <a:moveTo>
                    <a:pt x="0" y="0"/>
                  </a:moveTo>
                  <a:lnTo>
                    <a:pt x="19678650" y="0"/>
                  </a:lnTo>
                  <a:lnTo>
                    <a:pt x="19678650" y="1447800"/>
                  </a:lnTo>
                  <a:lnTo>
                    <a:pt x="0" y="1447800"/>
                  </a:lnTo>
                  <a:lnTo>
                    <a:pt x="0" y="0"/>
                  </a:lnTo>
                  <a:close/>
                </a:path>
              </a:pathLst>
            </a:custGeom>
            <a:blipFill>
              <a:blip r:embed="rId3">
                <a:alphaModFix amt="16000"/>
              </a:blip>
              <a:stretch>
                <a:fillRect t="-213488" r="-1645" b="-549998"/>
              </a:stretch>
            </a:blipFill>
          </p:spPr>
          <p:txBody>
            <a:bodyPr/>
            <a:lstStyle/>
            <a:p>
              <a:endParaRPr lang="en-IN"/>
            </a:p>
          </p:txBody>
        </p:sp>
      </p:grpSp>
      <p:grpSp>
        <p:nvGrpSpPr>
          <p:cNvPr id="11" name="Group 11"/>
          <p:cNvGrpSpPr/>
          <p:nvPr/>
        </p:nvGrpSpPr>
        <p:grpSpPr>
          <a:xfrm>
            <a:off x="17887950" y="-628"/>
            <a:ext cx="400050" cy="1098536"/>
            <a:chOff x="0" y="0"/>
            <a:chExt cx="533400" cy="1464714"/>
          </a:xfrm>
        </p:grpSpPr>
        <p:sp>
          <p:nvSpPr>
            <p:cNvPr id="12" name="Freeform 12"/>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txBody>
            <a:bodyPr/>
            <a:lstStyle/>
            <a:p>
              <a:endParaRPr lang="en-IN"/>
            </a:p>
          </p:txBody>
        </p:sp>
      </p:grpSp>
      <p:sp>
        <p:nvSpPr>
          <p:cNvPr id="13" name="TextBox 13"/>
          <p:cNvSpPr txBox="1"/>
          <p:nvPr/>
        </p:nvSpPr>
        <p:spPr>
          <a:xfrm>
            <a:off x="474096" y="1560663"/>
            <a:ext cx="8971059" cy="575400"/>
          </a:xfrm>
          <a:prstGeom prst="rect">
            <a:avLst/>
          </a:prstGeom>
        </p:spPr>
        <p:txBody>
          <a:bodyPr lIns="0" tIns="0" rIns="0" bIns="0" rtlCol="0" anchor="t">
            <a:spAutoFit/>
          </a:bodyPr>
          <a:lstStyle/>
          <a:p>
            <a:pPr algn="l">
              <a:lnSpc>
                <a:spcPts val="3600"/>
              </a:lnSpc>
            </a:pPr>
            <a:r>
              <a:rPr lang="en-US" sz="3000" b="1">
                <a:solidFill>
                  <a:srgbClr val="213163"/>
                </a:solidFill>
                <a:latin typeface="Arial Bold"/>
                <a:ea typeface="Arial Bold"/>
                <a:cs typeface="Arial Bold"/>
                <a:sym typeface="Arial Bold"/>
              </a:rPr>
              <a:t>Solution:  </a:t>
            </a:r>
          </a:p>
        </p:txBody>
      </p:sp>
      <p:sp>
        <p:nvSpPr>
          <p:cNvPr id="14" name="TextBox 14"/>
          <p:cNvSpPr txBox="1"/>
          <p:nvPr/>
        </p:nvSpPr>
        <p:spPr>
          <a:xfrm>
            <a:off x="-214608" y="2358005"/>
            <a:ext cx="16468232" cy="4638675"/>
          </a:xfrm>
          <a:prstGeom prst="rect">
            <a:avLst/>
          </a:prstGeom>
        </p:spPr>
        <p:txBody>
          <a:bodyPr lIns="0" tIns="0" rIns="0" bIns="0" rtlCol="0" anchor="t">
            <a:spAutoFit/>
          </a:bodyPr>
          <a:lstStyle/>
          <a:p>
            <a:pPr algn="ctr">
              <a:lnSpc>
                <a:spcPts val="3600"/>
              </a:lnSpc>
            </a:pPr>
            <a:r>
              <a:rPr lang="en-US" sz="3000" b="1">
                <a:solidFill>
                  <a:srgbClr val="213163"/>
                </a:solidFill>
                <a:latin typeface="Arial Bold"/>
                <a:ea typeface="Arial Bold"/>
                <a:cs typeface="Arial Bold"/>
                <a:sym typeface="Arial Bold"/>
              </a:rPr>
              <a:t>import pandas as pd</a:t>
            </a:r>
          </a:p>
          <a:p>
            <a:pPr algn="ctr">
              <a:lnSpc>
                <a:spcPts val="3600"/>
              </a:lnSpc>
              <a:spcBef>
                <a:spcPct val="0"/>
              </a:spcBef>
            </a:pPr>
            <a:r>
              <a:rPr lang="en-US" sz="3000" b="1">
                <a:solidFill>
                  <a:srgbClr val="213163"/>
                </a:solidFill>
                <a:latin typeface="Arial Bold"/>
                <a:ea typeface="Arial Bold"/>
                <a:cs typeface="Arial Bold"/>
                <a:sym typeface="Arial Bold"/>
              </a:rPr>
              <a:t>import numpy as np</a:t>
            </a:r>
          </a:p>
          <a:p>
            <a:pPr algn="ctr">
              <a:lnSpc>
                <a:spcPts val="3600"/>
              </a:lnSpc>
              <a:spcBef>
                <a:spcPct val="0"/>
              </a:spcBef>
            </a:pPr>
            <a:r>
              <a:rPr lang="en-US" sz="3000" b="1">
                <a:solidFill>
                  <a:srgbClr val="213163"/>
                </a:solidFill>
                <a:latin typeface="Arial Bold"/>
                <a:ea typeface="Arial Bold"/>
                <a:cs typeface="Arial Bold"/>
                <a:sym typeface="Arial Bold"/>
              </a:rPr>
              <a:t>import seaborn as sns</a:t>
            </a:r>
          </a:p>
          <a:p>
            <a:pPr algn="ctr">
              <a:lnSpc>
                <a:spcPts val="3600"/>
              </a:lnSpc>
              <a:spcBef>
                <a:spcPct val="0"/>
              </a:spcBef>
            </a:pPr>
            <a:r>
              <a:rPr lang="en-US" sz="3000" b="1">
                <a:solidFill>
                  <a:srgbClr val="213163"/>
                </a:solidFill>
                <a:latin typeface="Arial Bold"/>
                <a:ea typeface="Arial Bold"/>
                <a:cs typeface="Arial Bold"/>
                <a:sym typeface="Arial Bold"/>
              </a:rPr>
              <a:t>import matplotlib.pyplot as plt</a:t>
            </a:r>
          </a:p>
          <a:p>
            <a:pPr algn="ctr">
              <a:lnSpc>
                <a:spcPts val="3600"/>
              </a:lnSpc>
              <a:spcBef>
                <a:spcPct val="0"/>
              </a:spcBef>
            </a:pPr>
            <a:r>
              <a:rPr lang="en-US" sz="3000" b="1">
                <a:solidFill>
                  <a:srgbClr val="213163"/>
                </a:solidFill>
                <a:latin typeface="Arial Bold"/>
                <a:ea typeface="Arial Bold"/>
                <a:cs typeface="Arial Bold"/>
                <a:sym typeface="Arial Bold"/>
              </a:rPr>
              <a:t>from sklearn.multioutput import MultiOutputRegressor</a:t>
            </a:r>
          </a:p>
          <a:p>
            <a:pPr algn="ctr">
              <a:lnSpc>
                <a:spcPts val="3600"/>
              </a:lnSpc>
              <a:spcBef>
                <a:spcPct val="0"/>
              </a:spcBef>
            </a:pPr>
            <a:r>
              <a:rPr lang="en-US" sz="3000" b="1">
                <a:solidFill>
                  <a:srgbClr val="213163"/>
                </a:solidFill>
                <a:latin typeface="Arial Bold"/>
                <a:ea typeface="Arial Bold"/>
                <a:cs typeface="Arial Bold"/>
                <a:sym typeface="Arial Bold"/>
              </a:rPr>
              <a:t>from sklearn.ensemble import RandomForestRegressor</a:t>
            </a:r>
          </a:p>
          <a:p>
            <a:pPr algn="ctr">
              <a:lnSpc>
                <a:spcPts val="3600"/>
              </a:lnSpc>
              <a:spcBef>
                <a:spcPct val="0"/>
              </a:spcBef>
            </a:pPr>
            <a:r>
              <a:rPr lang="en-US" sz="3000" b="1">
                <a:solidFill>
                  <a:srgbClr val="213163"/>
                </a:solidFill>
                <a:latin typeface="Arial Bold"/>
                <a:ea typeface="Arial Bold"/>
                <a:cs typeface="Arial Bold"/>
                <a:sym typeface="Arial Bold"/>
              </a:rPr>
              <a:t>from sklearn.model_selection import train_test_split</a:t>
            </a:r>
          </a:p>
          <a:p>
            <a:pPr algn="ctr">
              <a:lnSpc>
                <a:spcPts val="3600"/>
              </a:lnSpc>
              <a:spcBef>
                <a:spcPct val="0"/>
              </a:spcBef>
            </a:pPr>
            <a:r>
              <a:rPr lang="en-US" sz="3000" b="1">
                <a:solidFill>
                  <a:srgbClr val="213163"/>
                </a:solidFill>
                <a:latin typeface="Arial Bold"/>
                <a:ea typeface="Arial Bold"/>
                <a:cs typeface="Arial Bold"/>
                <a:sym typeface="Arial Bold"/>
              </a:rPr>
              <a:t>from sklearn.metrics import mean_squared_error, r2_score</a:t>
            </a:r>
          </a:p>
          <a:p>
            <a:pPr algn="ctr">
              <a:lnSpc>
                <a:spcPts val="3600"/>
              </a:lnSpc>
              <a:spcBef>
                <a:spcPct val="0"/>
              </a:spcBef>
            </a:pPr>
            <a:r>
              <a:rPr lang="en-US" sz="3000" b="1">
                <a:solidFill>
                  <a:srgbClr val="213163"/>
                </a:solidFill>
                <a:latin typeface="Arial Bold"/>
                <a:ea typeface="Arial Bold"/>
                <a:cs typeface="Arial Bold"/>
                <a:sym typeface="Arial Bold"/>
              </a:rPr>
              <a:t>import joblib</a:t>
            </a:r>
          </a:p>
          <a:p>
            <a:pPr algn="ctr">
              <a:lnSpc>
                <a:spcPts val="3600"/>
              </a:lnSpc>
              <a:spcBef>
                <a:spcPct val="0"/>
              </a:spcBef>
            </a:pPr>
            <a:endParaRPr lang="en-US" sz="3000" b="1">
              <a:solidFill>
                <a:srgbClr val="213163"/>
              </a:solidFill>
              <a:latin typeface="Arial Bold"/>
              <a:ea typeface="Arial Bold"/>
              <a:cs typeface="Arial Bold"/>
              <a:sym typeface="Arial Bold"/>
            </a:endParaRPr>
          </a:p>
        </p:txBody>
      </p:sp>
      <p:sp>
        <p:nvSpPr>
          <p:cNvPr id="15" name="TextBox 15"/>
          <p:cNvSpPr txBox="1"/>
          <p:nvPr/>
        </p:nvSpPr>
        <p:spPr>
          <a:xfrm>
            <a:off x="1028700" y="6930005"/>
            <a:ext cx="14481151" cy="2352675"/>
          </a:xfrm>
          <a:prstGeom prst="rect">
            <a:avLst/>
          </a:prstGeom>
        </p:spPr>
        <p:txBody>
          <a:bodyPr lIns="0" tIns="0" rIns="0" bIns="0" rtlCol="0" anchor="t">
            <a:spAutoFit/>
          </a:bodyPr>
          <a:lstStyle/>
          <a:p>
            <a:pPr algn="ctr">
              <a:lnSpc>
                <a:spcPts val="3600"/>
              </a:lnSpc>
              <a:spcBef>
                <a:spcPct val="0"/>
              </a:spcBef>
            </a:pPr>
            <a:r>
              <a:rPr lang="en-US" sz="3000" b="1">
                <a:solidFill>
                  <a:srgbClr val="213163"/>
                </a:solidFill>
                <a:latin typeface="Arial Bold"/>
                <a:ea typeface="Arial Bold"/>
                <a:cs typeface="Arial Bold"/>
                <a:sym typeface="Arial Bold"/>
              </a:rPr>
              <a:t>df = pd.read_csv('Water_quality.csv', sep=';')</a:t>
            </a:r>
          </a:p>
          <a:p>
            <a:pPr algn="ctr">
              <a:lnSpc>
                <a:spcPts val="3600"/>
              </a:lnSpc>
              <a:spcBef>
                <a:spcPct val="0"/>
              </a:spcBef>
            </a:pPr>
            <a:r>
              <a:rPr lang="en-US" sz="3000" b="1">
                <a:solidFill>
                  <a:srgbClr val="213163"/>
                </a:solidFill>
                <a:latin typeface="Arial Bold"/>
                <a:ea typeface="Arial Bold"/>
                <a:cs typeface="Arial Bold"/>
                <a:sym typeface="Arial Bold"/>
              </a:rPr>
              <a:t>df.shape</a:t>
            </a:r>
          </a:p>
          <a:p>
            <a:pPr algn="ctr">
              <a:lnSpc>
                <a:spcPts val="3600"/>
              </a:lnSpc>
              <a:spcBef>
                <a:spcPct val="0"/>
              </a:spcBef>
            </a:pPr>
            <a:r>
              <a:rPr lang="en-US" sz="3000" b="1">
                <a:solidFill>
                  <a:srgbClr val="213163"/>
                </a:solidFill>
                <a:latin typeface="Arial Bold"/>
                <a:ea typeface="Arial Bold"/>
                <a:cs typeface="Arial Bold"/>
                <a:sym typeface="Arial Bold"/>
              </a:rPr>
              <a:t>df.info()</a:t>
            </a:r>
          </a:p>
          <a:p>
            <a:pPr algn="ctr">
              <a:lnSpc>
                <a:spcPts val="3600"/>
              </a:lnSpc>
              <a:spcBef>
                <a:spcPct val="0"/>
              </a:spcBef>
            </a:pPr>
            <a:r>
              <a:rPr lang="en-US" sz="3000" b="1">
                <a:solidFill>
                  <a:srgbClr val="213163"/>
                </a:solidFill>
                <a:latin typeface="Arial Bold"/>
                <a:ea typeface="Arial Bold"/>
                <a:cs typeface="Arial Bold"/>
                <a:sym typeface="Arial Bold"/>
              </a:rPr>
              <a:t>df.describe().T</a:t>
            </a:r>
          </a:p>
          <a:p>
            <a:pPr algn="ctr">
              <a:lnSpc>
                <a:spcPts val="3600"/>
              </a:lnSpc>
              <a:spcBef>
                <a:spcPct val="0"/>
              </a:spcBef>
            </a:pPr>
            <a:r>
              <a:rPr lang="en-US" sz="3000" b="1">
                <a:solidFill>
                  <a:srgbClr val="213163"/>
                </a:solidFill>
                <a:latin typeface="Arial Bold"/>
                <a:ea typeface="Arial Bold"/>
                <a:cs typeface="Arial Bold"/>
                <a:sym typeface="Arial Bold"/>
              </a:rPr>
              <a:t>df.isnull().sum()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09032" y="117003"/>
            <a:ext cx="2700338" cy="863271"/>
            <a:chOff x="0" y="0"/>
            <a:chExt cx="3600450" cy="1151028"/>
          </a:xfrm>
        </p:grpSpPr>
        <p:sp>
          <p:nvSpPr>
            <p:cNvPr id="3" name="Freeform 3" descr="A close up of a sign  Description automatically generated"/>
            <p:cNvSpPr/>
            <p:nvPr/>
          </p:nvSpPr>
          <p:spPr>
            <a:xfrm>
              <a:off x="0" y="0"/>
              <a:ext cx="3600450" cy="1151001"/>
            </a:xfrm>
            <a:custGeom>
              <a:avLst/>
              <a:gdLst/>
              <a:ahLst/>
              <a:cxnLst/>
              <a:rect l="l" t="t" r="r" b="b"/>
              <a:pathLst>
                <a:path w="3600450" h="1151001">
                  <a:moveTo>
                    <a:pt x="0" y="0"/>
                  </a:moveTo>
                  <a:lnTo>
                    <a:pt x="3600450" y="0"/>
                  </a:lnTo>
                  <a:lnTo>
                    <a:pt x="3600450" y="1151001"/>
                  </a:lnTo>
                  <a:lnTo>
                    <a:pt x="0" y="1151001"/>
                  </a:lnTo>
                  <a:lnTo>
                    <a:pt x="0" y="0"/>
                  </a:lnTo>
                  <a:close/>
                </a:path>
              </a:pathLst>
            </a:custGeom>
            <a:blipFill>
              <a:blip r:embed="rId2"/>
              <a:stretch>
                <a:fillRect b="-4570"/>
              </a:stretch>
            </a:blipFill>
          </p:spPr>
          <p:txBody>
            <a:bodyPr/>
            <a:lstStyle/>
            <a:p>
              <a:endParaRPr lang="en-IN"/>
            </a:p>
          </p:txBody>
        </p:sp>
      </p:grpSp>
      <p:grpSp>
        <p:nvGrpSpPr>
          <p:cNvPr id="4" name="Group 4"/>
          <p:cNvGrpSpPr/>
          <p:nvPr/>
        </p:nvGrpSpPr>
        <p:grpSpPr>
          <a:xfrm>
            <a:off x="-19048" y="-19050"/>
            <a:ext cx="14782800" cy="1114545"/>
            <a:chOff x="0" y="0"/>
            <a:chExt cx="19710400" cy="1486060"/>
          </a:xfrm>
        </p:grpSpPr>
        <p:sp>
          <p:nvSpPr>
            <p:cNvPr id="5" name="Freeform 5"/>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txBody>
            <a:bodyPr/>
            <a:lstStyle/>
            <a:p>
              <a:endParaRPr lang="en-IN"/>
            </a:p>
          </p:txBody>
        </p:sp>
        <p:sp>
          <p:nvSpPr>
            <p:cNvPr id="6" name="Freeform 6"/>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txBody>
            <a:bodyPr/>
            <a:lstStyle/>
            <a:p>
              <a:endParaRPr lang="en-IN"/>
            </a:p>
          </p:txBody>
        </p:sp>
      </p:grpSp>
      <p:grpSp>
        <p:nvGrpSpPr>
          <p:cNvPr id="7" name="Group 7"/>
          <p:cNvGrpSpPr/>
          <p:nvPr/>
        </p:nvGrpSpPr>
        <p:grpSpPr>
          <a:xfrm>
            <a:off x="14833450" y="-628"/>
            <a:ext cx="168424" cy="1098536"/>
            <a:chOff x="0" y="0"/>
            <a:chExt cx="224566" cy="1464714"/>
          </a:xfrm>
        </p:grpSpPr>
        <p:sp>
          <p:nvSpPr>
            <p:cNvPr id="8" name="Freeform 8"/>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txBody>
            <a:bodyPr/>
            <a:lstStyle/>
            <a:p>
              <a:endParaRPr lang="en-IN"/>
            </a:p>
          </p:txBody>
        </p:sp>
      </p:grpSp>
      <p:grpSp>
        <p:nvGrpSpPr>
          <p:cNvPr id="9" name="Group 9"/>
          <p:cNvGrpSpPr>
            <a:grpSpLocks noChangeAspect="1"/>
          </p:cNvGrpSpPr>
          <p:nvPr/>
        </p:nvGrpSpPr>
        <p:grpSpPr>
          <a:xfrm>
            <a:off x="0" y="-19050"/>
            <a:ext cx="14758988" cy="1085852"/>
            <a:chOff x="0" y="0"/>
            <a:chExt cx="19678650" cy="1447802"/>
          </a:xfrm>
        </p:grpSpPr>
        <p:sp>
          <p:nvSpPr>
            <p:cNvPr id="10" name="Freeform 10" descr="A blue and white background  Description automatically generated with medium confidence"/>
            <p:cNvSpPr/>
            <p:nvPr/>
          </p:nvSpPr>
          <p:spPr>
            <a:xfrm>
              <a:off x="0" y="0"/>
              <a:ext cx="19678650" cy="1447800"/>
            </a:xfrm>
            <a:custGeom>
              <a:avLst/>
              <a:gdLst/>
              <a:ahLst/>
              <a:cxnLst/>
              <a:rect l="l" t="t" r="r" b="b"/>
              <a:pathLst>
                <a:path w="19678650" h="1447800">
                  <a:moveTo>
                    <a:pt x="0" y="0"/>
                  </a:moveTo>
                  <a:lnTo>
                    <a:pt x="19678650" y="0"/>
                  </a:lnTo>
                  <a:lnTo>
                    <a:pt x="19678650" y="1447800"/>
                  </a:lnTo>
                  <a:lnTo>
                    <a:pt x="0" y="1447800"/>
                  </a:lnTo>
                  <a:lnTo>
                    <a:pt x="0" y="0"/>
                  </a:lnTo>
                  <a:close/>
                </a:path>
              </a:pathLst>
            </a:custGeom>
            <a:blipFill>
              <a:blip r:embed="rId3">
                <a:alphaModFix amt="16000"/>
              </a:blip>
              <a:stretch>
                <a:fillRect t="-213488" r="-1645" b="-549998"/>
              </a:stretch>
            </a:blipFill>
          </p:spPr>
          <p:txBody>
            <a:bodyPr/>
            <a:lstStyle/>
            <a:p>
              <a:endParaRPr lang="en-IN"/>
            </a:p>
          </p:txBody>
        </p:sp>
      </p:grpSp>
      <p:grpSp>
        <p:nvGrpSpPr>
          <p:cNvPr id="11" name="Group 11"/>
          <p:cNvGrpSpPr/>
          <p:nvPr/>
        </p:nvGrpSpPr>
        <p:grpSpPr>
          <a:xfrm>
            <a:off x="17887950" y="-628"/>
            <a:ext cx="400050" cy="1098536"/>
            <a:chOff x="0" y="0"/>
            <a:chExt cx="533400" cy="1464714"/>
          </a:xfrm>
        </p:grpSpPr>
        <p:sp>
          <p:nvSpPr>
            <p:cNvPr id="12" name="Freeform 12"/>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txBody>
            <a:bodyPr/>
            <a:lstStyle/>
            <a:p>
              <a:endParaRPr lang="en-IN"/>
            </a:p>
          </p:txBody>
        </p:sp>
      </p:grpSp>
      <p:sp>
        <p:nvSpPr>
          <p:cNvPr id="13" name="TextBox 13"/>
          <p:cNvSpPr txBox="1"/>
          <p:nvPr/>
        </p:nvSpPr>
        <p:spPr>
          <a:xfrm>
            <a:off x="474096" y="1560663"/>
            <a:ext cx="8971059" cy="575400"/>
          </a:xfrm>
          <a:prstGeom prst="rect">
            <a:avLst/>
          </a:prstGeom>
        </p:spPr>
        <p:txBody>
          <a:bodyPr lIns="0" tIns="0" rIns="0" bIns="0" rtlCol="0" anchor="t">
            <a:spAutoFit/>
          </a:bodyPr>
          <a:lstStyle/>
          <a:p>
            <a:pPr algn="l">
              <a:lnSpc>
                <a:spcPts val="3600"/>
              </a:lnSpc>
            </a:pPr>
            <a:r>
              <a:rPr lang="en-US" sz="3000" b="1">
                <a:solidFill>
                  <a:srgbClr val="213163"/>
                </a:solidFill>
                <a:latin typeface="Arial Bold"/>
                <a:ea typeface="Arial Bold"/>
                <a:cs typeface="Arial Bold"/>
                <a:sym typeface="Arial Bold"/>
              </a:rPr>
              <a:t>Solution:  </a:t>
            </a:r>
          </a:p>
        </p:txBody>
      </p:sp>
      <p:sp>
        <p:nvSpPr>
          <p:cNvPr id="14" name="TextBox 14"/>
          <p:cNvSpPr txBox="1"/>
          <p:nvPr/>
        </p:nvSpPr>
        <p:spPr>
          <a:xfrm>
            <a:off x="3747380" y="2069388"/>
            <a:ext cx="9144000" cy="1895475"/>
          </a:xfrm>
          <a:prstGeom prst="rect">
            <a:avLst/>
          </a:prstGeom>
        </p:spPr>
        <p:txBody>
          <a:bodyPr lIns="0" tIns="0" rIns="0" bIns="0" rtlCol="0" anchor="t">
            <a:spAutoFit/>
          </a:bodyPr>
          <a:lstStyle/>
          <a:p>
            <a:pPr algn="ctr">
              <a:lnSpc>
                <a:spcPts val="3600"/>
              </a:lnSpc>
              <a:spcBef>
                <a:spcPct val="0"/>
              </a:spcBef>
            </a:pPr>
            <a:r>
              <a:rPr lang="en-US" sz="3000" b="1">
                <a:solidFill>
                  <a:srgbClr val="213163"/>
                </a:solidFill>
                <a:latin typeface="Arial Bold"/>
                <a:ea typeface="Arial Bold"/>
                <a:cs typeface="Arial Bold"/>
                <a:sym typeface="Arial Bold"/>
              </a:rPr>
              <a:t>df['date'] = pd.to_datetime(df['date'], dayfirst=True)</a:t>
            </a:r>
          </a:p>
          <a:p>
            <a:pPr algn="ctr">
              <a:lnSpc>
                <a:spcPts val="3600"/>
              </a:lnSpc>
              <a:spcBef>
                <a:spcPct val="0"/>
              </a:spcBef>
            </a:pPr>
            <a:r>
              <a:rPr lang="en-US" sz="3000" b="1">
                <a:solidFill>
                  <a:srgbClr val="213163"/>
                </a:solidFill>
                <a:latin typeface="Arial Bold"/>
                <a:ea typeface="Arial Bold"/>
                <a:cs typeface="Arial Bold"/>
                <a:sym typeface="Arial Bold"/>
              </a:rPr>
              <a:t>df['year'] = df['date'].dt.year</a:t>
            </a:r>
          </a:p>
          <a:p>
            <a:pPr algn="ctr">
              <a:lnSpc>
                <a:spcPts val="3600"/>
              </a:lnSpc>
              <a:spcBef>
                <a:spcPct val="0"/>
              </a:spcBef>
            </a:pPr>
            <a:r>
              <a:rPr lang="en-US" sz="3000" b="1">
                <a:solidFill>
                  <a:srgbClr val="213163"/>
                </a:solidFill>
                <a:latin typeface="Arial Bold"/>
                <a:ea typeface="Arial Bold"/>
                <a:cs typeface="Arial Bold"/>
                <a:sym typeface="Arial Bold"/>
              </a:rPr>
              <a:t>df['month'] = df['date'].dt.month</a:t>
            </a:r>
          </a:p>
          <a:p>
            <a:pPr algn="ctr">
              <a:lnSpc>
                <a:spcPts val="3600"/>
              </a:lnSpc>
              <a:spcBef>
                <a:spcPct val="0"/>
              </a:spcBef>
            </a:pPr>
            <a:endParaRPr lang="en-US" sz="3000" b="1">
              <a:solidFill>
                <a:srgbClr val="213163"/>
              </a:solidFill>
              <a:latin typeface="Arial Bold"/>
              <a:ea typeface="Arial Bold"/>
              <a:cs typeface="Arial Bold"/>
              <a:sym typeface="Arial Bold"/>
            </a:endParaRPr>
          </a:p>
        </p:txBody>
      </p:sp>
      <p:sp>
        <p:nvSpPr>
          <p:cNvPr id="15" name="TextBox 15"/>
          <p:cNvSpPr txBox="1"/>
          <p:nvPr/>
        </p:nvSpPr>
        <p:spPr>
          <a:xfrm>
            <a:off x="2900748" y="3898188"/>
            <a:ext cx="11579423" cy="4638675"/>
          </a:xfrm>
          <a:prstGeom prst="rect">
            <a:avLst/>
          </a:prstGeom>
        </p:spPr>
        <p:txBody>
          <a:bodyPr lIns="0" tIns="0" rIns="0" bIns="0" rtlCol="0" anchor="t">
            <a:spAutoFit/>
          </a:bodyPr>
          <a:lstStyle/>
          <a:p>
            <a:pPr algn="ctr">
              <a:lnSpc>
                <a:spcPts val="3600"/>
              </a:lnSpc>
            </a:pPr>
            <a:r>
              <a:rPr lang="en-US" sz="3000" b="1">
                <a:solidFill>
                  <a:srgbClr val="213163"/>
                </a:solidFill>
                <a:latin typeface="Arial Bold"/>
                <a:ea typeface="Arial Bold"/>
                <a:cs typeface="Arial Bold"/>
                <a:sym typeface="Arial Bold"/>
              </a:rPr>
              <a:t>df['NH4'] = df['NH4'].fillna(df['NH4'].mean())</a:t>
            </a:r>
          </a:p>
          <a:p>
            <a:pPr algn="ctr">
              <a:lnSpc>
                <a:spcPts val="3600"/>
              </a:lnSpc>
            </a:pPr>
            <a:r>
              <a:rPr lang="en-US" sz="3000" b="1">
                <a:solidFill>
                  <a:srgbClr val="213163"/>
                </a:solidFill>
                <a:latin typeface="Arial Bold"/>
                <a:ea typeface="Arial Bold"/>
                <a:cs typeface="Arial Bold"/>
                <a:sym typeface="Arial Bold"/>
              </a:rPr>
              <a:t>df['BSK5'] = df['BSK5'].fillna(df['BSK5'].mean())</a:t>
            </a:r>
          </a:p>
          <a:p>
            <a:pPr algn="ctr">
              <a:lnSpc>
                <a:spcPts val="3600"/>
              </a:lnSpc>
              <a:spcBef>
                <a:spcPct val="0"/>
              </a:spcBef>
            </a:pPr>
            <a:r>
              <a:rPr lang="en-US" sz="3000" b="1">
                <a:solidFill>
                  <a:srgbClr val="213163"/>
                </a:solidFill>
                <a:latin typeface="Arial Bold"/>
                <a:ea typeface="Arial Bold"/>
                <a:cs typeface="Arial Bold"/>
                <a:sym typeface="Arial Bold"/>
              </a:rPr>
              <a:t>df['Suspended'] = df['Suspended'].fillna(df['Suspended'].mean())</a:t>
            </a:r>
          </a:p>
          <a:p>
            <a:pPr algn="ctr">
              <a:lnSpc>
                <a:spcPts val="3600"/>
              </a:lnSpc>
              <a:spcBef>
                <a:spcPct val="0"/>
              </a:spcBef>
            </a:pPr>
            <a:r>
              <a:rPr lang="en-US" sz="3000" b="1">
                <a:solidFill>
                  <a:srgbClr val="213163"/>
                </a:solidFill>
                <a:latin typeface="Arial Bold"/>
                <a:ea typeface="Arial Bold"/>
                <a:cs typeface="Arial Bold"/>
                <a:sym typeface="Arial Bold"/>
              </a:rPr>
              <a:t>df['O2'] = df['O2'].fillna(df['O2'].mean())</a:t>
            </a:r>
          </a:p>
          <a:p>
            <a:pPr algn="ctr">
              <a:lnSpc>
                <a:spcPts val="3600"/>
              </a:lnSpc>
              <a:spcBef>
                <a:spcPct val="0"/>
              </a:spcBef>
            </a:pPr>
            <a:r>
              <a:rPr lang="en-US" sz="3000" b="1">
                <a:solidFill>
                  <a:srgbClr val="213163"/>
                </a:solidFill>
                <a:latin typeface="Arial Bold"/>
                <a:ea typeface="Arial Bold"/>
                <a:cs typeface="Arial Bold"/>
                <a:sym typeface="Arial Bold"/>
              </a:rPr>
              <a:t>df['PO4'] = df['PO4'].fillna(df['PO4'].mean())</a:t>
            </a:r>
          </a:p>
          <a:p>
            <a:pPr algn="ctr">
              <a:lnSpc>
                <a:spcPts val="3600"/>
              </a:lnSpc>
              <a:spcBef>
                <a:spcPct val="0"/>
              </a:spcBef>
            </a:pPr>
            <a:r>
              <a:rPr lang="en-US" sz="3000" b="1">
                <a:solidFill>
                  <a:srgbClr val="213163"/>
                </a:solidFill>
                <a:latin typeface="Arial Bold"/>
                <a:ea typeface="Arial Bold"/>
                <a:cs typeface="Arial Bold"/>
                <a:sym typeface="Arial Bold"/>
              </a:rPr>
              <a:t>df['NO3'] = df['NO3'].fillna(df['NO3'].mean())</a:t>
            </a:r>
          </a:p>
          <a:p>
            <a:pPr algn="ctr">
              <a:lnSpc>
                <a:spcPts val="3600"/>
              </a:lnSpc>
              <a:spcBef>
                <a:spcPct val="0"/>
              </a:spcBef>
            </a:pPr>
            <a:r>
              <a:rPr lang="en-US" sz="3000" b="1">
                <a:solidFill>
                  <a:srgbClr val="213163"/>
                </a:solidFill>
                <a:latin typeface="Arial Bold"/>
                <a:ea typeface="Arial Bold"/>
                <a:cs typeface="Arial Bold"/>
                <a:sym typeface="Arial Bold"/>
              </a:rPr>
              <a:t>df['NO2'] = df['NO2'].fillna(df['NO2'].mean())</a:t>
            </a:r>
          </a:p>
          <a:p>
            <a:pPr algn="ctr">
              <a:lnSpc>
                <a:spcPts val="3600"/>
              </a:lnSpc>
              <a:spcBef>
                <a:spcPct val="0"/>
              </a:spcBef>
            </a:pPr>
            <a:r>
              <a:rPr lang="en-US" sz="3000" b="1">
                <a:solidFill>
                  <a:srgbClr val="213163"/>
                </a:solidFill>
                <a:latin typeface="Arial Bold"/>
                <a:ea typeface="Arial Bold"/>
                <a:cs typeface="Arial Bold"/>
                <a:sym typeface="Arial Bold"/>
              </a:rPr>
              <a:t>df['SO4'] = df['SO4'].fillna(df['SO4'].mean())</a:t>
            </a:r>
          </a:p>
          <a:p>
            <a:pPr algn="ctr">
              <a:lnSpc>
                <a:spcPts val="3600"/>
              </a:lnSpc>
              <a:spcBef>
                <a:spcPct val="0"/>
              </a:spcBef>
            </a:pPr>
            <a:r>
              <a:rPr lang="en-US" sz="3000" b="1">
                <a:solidFill>
                  <a:srgbClr val="213163"/>
                </a:solidFill>
                <a:latin typeface="Arial Bold"/>
                <a:ea typeface="Arial Bold"/>
                <a:cs typeface="Arial Bold"/>
                <a:sym typeface="Arial Bold"/>
              </a:rPr>
              <a:t>df['CL'] = df['CL'].fillna(df['CL'].mean())</a:t>
            </a:r>
          </a:p>
          <a:p>
            <a:pPr algn="ctr">
              <a:lnSpc>
                <a:spcPts val="3600"/>
              </a:lnSpc>
              <a:spcBef>
                <a:spcPct val="0"/>
              </a:spcBef>
            </a:pPr>
            <a:endParaRPr lang="en-US" sz="3000" b="1">
              <a:solidFill>
                <a:srgbClr val="213163"/>
              </a:solidFill>
              <a:latin typeface="Arial Bold"/>
              <a:ea typeface="Arial Bold"/>
              <a:cs typeface="Arial Bold"/>
              <a:sym typeface="Arial Bold"/>
            </a:endParaRPr>
          </a:p>
        </p:txBody>
      </p:sp>
      <p:sp>
        <p:nvSpPr>
          <p:cNvPr id="16" name="TextBox 16"/>
          <p:cNvSpPr txBox="1"/>
          <p:nvPr/>
        </p:nvSpPr>
        <p:spPr>
          <a:xfrm>
            <a:off x="5293908" y="8470188"/>
            <a:ext cx="4442936" cy="981075"/>
          </a:xfrm>
          <a:prstGeom prst="rect">
            <a:avLst/>
          </a:prstGeom>
        </p:spPr>
        <p:txBody>
          <a:bodyPr lIns="0" tIns="0" rIns="0" bIns="0" rtlCol="0" anchor="t">
            <a:spAutoFit/>
          </a:bodyPr>
          <a:lstStyle/>
          <a:p>
            <a:pPr algn="ctr">
              <a:lnSpc>
                <a:spcPts val="3600"/>
              </a:lnSpc>
              <a:spcBef>
                <a:spcPct val="0"/>
              </a:spcBef>
            </a:pPr>
            <a:r>
              <a:rPr lang="en-US" sz="3000" b="1">
                <a:solidFill>
                  <a:srgbClr val="213163"/>
                </a:solidFill>
                <a:latin typeface="Arial Bold"/>
                <a:ea typeface="Arial Bold"/>
                <a:cs typeface="Arial Bold"/>
                <a:sym typeface="Arial Bold"/>
              </a:rPr>
              <a:t>df = df.drop_duplicates()</a:t>
            </a:r>
          </a:p>
          <a:p>
            <a:pPr algn="ctr">
              <a:lnSpc>
                <a:spcPts val="3600"/>
              </a:lnSpc>
              <a:spcBef>
                <a:spcPct val="0"/>
              </a:spcBef>
            </a:pPr>
            <a:endParaRPr lang="en-US" sz="3000" b="1">
              <a:solidFill>
                <a:srgbClr val="213163"/>
              </a:solidFill>
              <a:latin typeface="Arial Bold"/>
              <a:ea typeface="Arial Bold"/>
              <a:cs typeface="Arial Bold"/>
              <a:sym typeface="Arial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09032" y="117003"/>
            <a:ext cx="2700338" cy="863271"/>
            <a:chOff x="0" y="0"/>
            <a:chExt cx="3600450" cy="1151028"/>
          </a:xfrm>
        </p:grpSpPr>
        <p:sp>
          <p:nvSpPr>
            <p:cNvPr id="3" name="Freeform 3" descr="A close up of a sign  Description automatically generated"/>
            <p:cNvSpPr/>
            <p:nvPr/>
          </p:nvSpPr>
          <p:spPr>
            <a:xfrm>
              <a:off x="0" y="0"/>
              <a:ext cx="3600450" cy="1151001"/>
            </a:xfrm>
            <a:custGeom>
              <a:avLst/>
              <a:gdLst/>
              <a:ahLst/>
              <a:cxnLst/>
              <a:rect l="l" t="t" r="r" b="b"/>
              <a:pathLst>
                <a:path w="3600450" h="1151001">
                  <a:moveTo>
                    <a:pt x="0" y="0"/>
                  </a:moveTo>
                  <a:lnTo>
                    <a:pt x="3600450" y="0"/>
                  </a:lnTo>
                  <a:lnTo>
                    <a:pt x="3600450" y="1151001"/>
                  </a:lnTo>
                  <a:lnTo>
                    <a:pt x="0" y="1151001"/>
                  </a:lnTo>
                  <a:lnTo>
                    <a:pt x="0" y="0"/>
                  </a:lnTo>
                  <a:close/>
                </a:path>
              </a:pathLst>
            </a:custGeom>
            <a:blipFill>
              <a:blip r:embed="rId2"/>
              <a:stretch>
                <a:fillRect b="-4570"/>
              </a:stretch>
            </a:blipFill>
          </p:spPr>
          <p:txBody>
            <a:bodyPr/>
            <a:lstStyle/>
            <a:p>
              <a:endParaRPr lang="en-IN"/>
            </a:p>
          </p:txBody>
        </p:sp>
      </p:grpSp>
      <p:grpSp>
        <p:nvGrpSpPr>
          <p:cNvPr id="4" name="Group 4"/>
          <p:cNvGrpSpPr/>
          <p:nvPr/>
        </p:nvGrpSpPr>
        <p:grpSpPr>
          <a:xfrm>
            <a:off x="-19048" y="-19050"/>
            <a:ext cx="14782800" cy="1114545"/>
            <a:chOff x="0" y="0"/>
            <a:chExt cx="19710400" cy="1486060"/>
          </a:xfrm>
        </p:grpSpPr>
        <p:sp>
          <p:nvSpPr>
            <p:cNvPr id="5" name="Freeform 5"/>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txBody>
            <a:bodyPr/>
            <a:lstStyle/>
            <a:p>
              <a:endParaRPr lang="en-IN"/>
            </a:p>
          </p:txBody>
        </p:sp>
        <p:sp>
          <p:nvSpPr>
            <p:cNvPr id="6" name="Freeform 6"/>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txBody>
            <a:bodyPr/>
            <a:lstStyle/>
            <a:p>
              <a:endParaRPr lang="en-IN"/>
            </a:p>
          </p:txBody>
        </p:sp>
      </p:grpSp>
      <p:grpSp>
        <p:nvGrpSpPr>
          <p:cNvPr id="7" name="Group 7"/>
          <p:cNvGrpSpPr/>
          <p:nvPr/>
        </p:nvGrpSpPr>
        <p:grpSpPr>
          <a:xfrm>
            <a:off x="14833450" y="-628"/>
            <a:ext cx="168424" cy="1098536"/>
            <a:chOff x="0" y="0"/>
            <a:chExt cx="224566" cy="1464714"/>
          </a:xfrm>
        </p:grpSpPr>
        <p:sp>
          <p:nvSpPr>
            <p:cNvPr id="8" name="Freeform 8"/>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txBody>
            <a:bodyPr/>
            <a:lstStyle/>
            <a:p>
              <a:endParaRPr lang="en-IN"/>
            </a:p>
          </p:txBody>
        </p:sp>
      </p:grpSp>
      <p:grpSp>
        <p:nvGrpSpPr>
          <p:cNvPr id="9" name="Group 9"/>
          <p:cNvGrpSpPr>
            <a:grpSpLocks noChangeAspect="1"/>
          </p:cNvGrpSpPr>
          <p:nvPr/>
        </p:nvGrpSpPr>
        <p:grpSpPr>
          <a:xfrm>
            <a:off x="0" y="-19050"/>
            <a:ext cx="14758988" cy="1085852"/>
            <a:chOff x="0" y="0"/>
            <a:chExt cx="19678650" cy="1447802"/>
          </a:xfrm>
        </p:grpSpPr>
        <p:sp>
          <p:nvSpPr>
            <p:cNvPr id="10" name="Freeform 10" descr="A blue and white background  Description automatically generated with medium confidence"/>
            <p:cNvSpPr/>
            <p:nvPr/>
          </p:nvSpPr>
          <p:spPr>
            <a:xfrm>
              <a:off x="0" y="0"/>
              <a:ext cx="19678650" cy="1447800"/>
            </a:xfrm>
            <a:custGeom>
              <a:avLst/>
              <a:gdLst/>
              <a:ahLst/>
              <a:cxnLst/>
              <a:rect l="l" t="t" r="r" b="b"/>
              <a:pathLst>
                <a:path w="19678650" h="1447800">
                  <a:moveTo>
                    <a:pt x="0" y="0"/>
                  </a:moveTo>
                  <a:lnTo>
                    <a:pt x="19678650" y="0"/>
                  </a:lnTo>
                  <a:lnTo>
                    <a:pt x="19678650" y="1447800"/>
                  </a:lnTo>
                  <a:lnTo>
                    <a:pt x="0" y="1447800"/>
                  </a:lnTo>
                  <a:lnTo>
                    <a:pt x="0" y="0"/>
                  </a:lnTo>
                  <a:close/>
                </a:path>
              </a:pathLst>
            </a:custGeom>
            <a:blipFill>
              <a:blip r:embed="rId3">
                <a:alphaModFix amt="16000"/>
              </a:blip>
              <a:stretch>
                <a:fillRect t="-213488" r="-1645" b="-549998"/>
              </a:stretch>
            </a:blipFill>
          </p:spPr>
          <p:txBody>
            <a:bodyPr/>
            <a:lstStyle/>
            <a:p>
              <a:endParaRPr lang="en-IN"/>
            </a:p>
          </p:txBody>
        </p:sp>
      </p:grpSp>
      <p:grpSp>
        <p:nvGrpSpPr>
          <p:cNvPr id="11" name="Group 11"/>
          <p:cNvGrpSpPr/>
          <p:nvPr/>
        </p:nvGrpSpPr>
        <p:grpSpPr>
          <a:xfrm>
            <a:off x="17887950" y="-628"/>
            <a:ext cx="400050" cy="1098536"/>
            <a:chOff x="0" y="0"/>
            <a:chExt cx="533400" cy="1464714"/>
          </a:xfrm>
        </p:grpSpPr>
        <p:sp>
          <p:nvSpPr>
            <p:cNvPr id="12" name="Freeform 12"/>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txBody>
            <a:bodyPr/>
            <a:lstStyle/>
            <a:p>
              <a:endParaRPr lang="en-IN"/>
            </a:p>
          </p:txBody>
        </p:sp>
      </p:grpSp>
      <p:sp>
        <p:nvSpPr>
          <p:cNvPr id="13" name="TextBox 13"/>
          <p:cNvSpPr txBox="1"/>
          <p:nvPr/>
        </p:nvSpPr>
        <p:spPr>
          <a:xfrm>
            <a:off x="474096" y="1560663"/>
            <a:ext cx="8971059" cy="575400"/>
          </a:xfrm>
          <a:prstGeom prst="rect">
            <a:avLst/>
          </a:prstGeom>
        </p:spPr>
        <p:txBody>
          <a:bodyPr lIns="0" tIns="0" rIns="0" bIns="0" rtlCol="0" anchor="t">
            <a:spAutoFit/>
          </a:bodyPr>
          <a:lstStyle/>
          <a:p>
            <a:pPr algn="l">
              <a:lnSpc>
                <a:spcPts val="3600"/>
              </a:lnSpc>
            </a:pPr>
            <a:r>
              <a:rPr lang="en-US" sz="3000" b="1">
                <a:solidFill>
                  <a:srgbClr val="213163"/>
                </a:solidFill>
                <a:latin typeface="Arial Bold"/>
                <a:ea typeface="Arial Bold"/>
                <a:cs typeface="Arial Bold"/>
                <a:sym typeface="Arial Bold"/>
              </a:rPr>
              <a:t>Solution:  </a:t>
            </a:r>
          </a:p>
        </p:txBody>
      </p:sp>
      <p:sp>
        <p:nvSpPr>
          <p:cNvPr id="14" name="TextBox 14"/>
          <p:cNvSpPr txBox="1"/>
          <p:nvPr/>
        </p:nvSpPr>
        <p:spPr>
          <a:xfrm>
            <a:off x="4495800" y="1994110"/>
            <a:ext cx="8241506" cy="1438275"/>
          </a:xfrm>
          <a:prstGeom prst="rect">
            <a:avLst/>
          </a:prstGeom>
        </p:spPr>
        <p:txBody>
          <a:bodyPr lIns="0" tIns="0" rIns="0" bIns="0" rtlCol="0" anchor="t">
            <a:spAutoFit/>
          </a:bodyPr>
          <a:lstStyle/>
          <a:p>
            <a:pPr algn="ctr">
              <a:lnSpc>
                <a:spcPts val="3600"/>
              </a:lnSpc>
              <a:spcBef>
                <a:spcPct val="0"/>
              </a:spcBef>
            </a:pPr>
            <a:r>
              <a:rPr lang="en-US" sz="3000" b="1" dirty="0" err="1">
                <a:solidFill>
                  <a:srgbClr val="213163"/>
                </a:solidFill>
                <a:latin typeface="Arial Bold"/>
                <a:ea typeface="Arial Bold"/>
                <a:cs typeface="Arial Bold"/>
                <a:sym typeface="Arial Bold"/>
              </a:rPr>
              <a:t>plt.bar</a:t>
            </a:r>
            <a:r>
              <a:rPr lang="en-US" sz="3000" b="1" dirty="0">
                <a:solidFill>
                  <a:srgbClr val="213163"/>
                </a:solidFill>
                <a:latin typeface="Arial Bold"/>
                <a:ea typeface="Arial Bold"/>
                <a:cs typeface="Arial Bold"/>
                <a:sym typeface="Arial Bold"/>
              </a:rPr>
              <a:t>(</a:t>
            </a:r>
            <a:r>
              <a:rPr lang="en-US" sz="3000" b="1" dirty="0" err="1">
                <a:solidFill>
                  <a:srgbClr val="213163"/>
                </a:solidFill>
                <a:latin typeface="Arial Bold"/>
                <a:ea typeface="Arial Bold"/>
                <a:cs typeface="Arial Bold"/>
                <a:sym typeface="Arial Bold"/>
              </a:rPr>
              <a:t>df</a:t>
            </a:r>
            <a:r>
              <a:rPr lang="en-US" sz="3000" b="1" dirty="0">
                <a:solidFill>
                  <a:srgbClr val="213163"/>
                </a:solidFill>
                <a:latin typeface="Arial Bold"/>
                <a:ea typeface="Arial Bold"/>
                <a:cs typeface="Arial Bold"/>
                <a:sym typeface="Arial Bold"/>
              </a:rPr>
              <a:t>['NH4'], </a:t>
            </a:r>
            <a:r>
              <a:rPr lang="en-US" sz="3000" b="1" dirty="0" err="1">
                <a:solidFill>
                  <a:srgbClr val="213163"/>
                </a:solidFill>
                <a:latin typeface="Arial Bold"/>
                <a:ea typeface="Arial Bold"/>
                <a:cs typeface="Arial Bold"/>
                <a:sym typeface="Arial Bold"/>
              </a:rPr>
              <a:t>df</a:t>
            </a:r>
            <a:r>
              <a:rPr lang="en-US" sz="3000" b="1" dirty="0">
                <a:solidFill>
                  <a:srgbClr val="213163"/>
                </a:solidFill>
                <a:latin typeface="Arial Bold"/>
                <a:ea typeface="Arial Bold"/>
                <a:cs typeface="Arial Bold"/>
                <a:sym typeface="Arial Bold"/>
              </a:rPr>
              <a:t>['BSK5'], color='red')</a:t>
            </a:r>
          </a:p>
          <a:p>
            <a:pPr algn="ctr">
              <a:lnSpc>
                <a:spcPts val="3600"/>
              </a:lnSpc>
              <a:spcBef>
                <a:spcPct val="0"/>
              </a:spcBef>
            </a:pPr>
            <a:r>
              <a:rPr lang="en-US" sz="3000" b="1" dirty="0" err="1">
                <a:solidFill>
                  <a:srgbClr val="213163"/>
                </a:solidFill>
                <a:latin typeface="Arial Bold"/>
                <a:ea typeface="Arial Bold"/>
                <a:cs typeface="Arial Bold"/>
                <a:sym typeface="Arial Bold"/>
              </a:rPr>
              <a:t>plt.scatter</a:t>
            </a:r>
            <a:r>
              <a:rPr lang="en-US" sz="3000" b="1" dirty="0">
                <a:solidFill>
                  <a:srgbClr val="213163"/>
                </a:solidFill>
                <a:latin typeface="Arial Bold"/>
                <a:ea typeface="Arial Bold"/>
                <a:cs typeface="Arial Bold"/>
                <a:sym typeface="Arial Bold"/>
              </a:rPr>
              <a:t>(</a:t>
            </a:r>
            <a:r>
              <a:rPr lang="en-US" sz="3000" b="1" dirty="0" err="1">
                <a:solidFill>
                  <a:srgbClr val="213163"/>
                </a:solidFill>
                <a:latin typeface="Arial Bold"/>
                <a:ea typeface="Arial Bold"/>
                <a:cs typeface="Arial Bold"/>
                <a:sym typeface="Arial Bold"/>
              </a:rPr>
              <a:t>df</a:t>
            </a:r>
            <a:r>
              <a:rPr lang="en-US" sz="3000" b="1" dirty="0">
                <a:solidFill>
                  <a:srgbClr val="213163"/>
                </a:solidFill>
                <a:latin typeface="Arial Bold"/>
                <a:ea typeface="Arial Bold"/>
                <a:cs typeface="Arial Bold"/>
                <a:sym typeface="Arial Bold"/>
              </a:rPr>
              <a:t>['NH4'], </a:t>
            </a:r>
            <a:r>
              <a:rPr lang="en-US" sz="3000" b="1" dirty="0" err="1">
                <a:solidFill>
                  <a:srgbClr val="213163"/>
                </a:solidFill>
                <a:latin typeface="Arial Bold"/>
                <a:ea typeface="Arial Bold"/>
                <a:cs typeface="Arial Bold"/>
                <a:sym typeface="Arial Bold"/>
              </a:rPr>
              <a:t>df</a:t>
            </a:r>
            <a:r>
              <a:rPr lang="en-US" sz="3000" b="1" dirty="0">
                <a:solidFill>
                  <a:srgbClr val="213163"/>
                </a:solidFill>
                <a:latin typeface="Arial Bold"/>
                <a:ea typeface="Arial Bold"/>
                <a:cs typeface="Arial Bold"/>
                <a:sym typeface="Arial Bold"/>
              </a:rPr>
              <a:t>['BSK5'], color='green')</a:t>
            </a:r>
          </a:p>
          <a:p>
            <a:pPr algn="ctr">
              <a:lnSpc>
                <a:spcPts val="3600"/>
              </a:lnSpc>
              <a:spcBef>
                <a:spcPct val="0"/>
              </a:spcBef>
            </a:pPr>
            <a:endParaRPr lang="en-US" sz="3000" b="1" dirty="0">
              <a:solidFill>
                <a:srgbClr val="213163"/>
              </a:solidFill>
              <a:latin typeface="Arial Bold"/>
              <a:ea typeface="Arial Bold"/>
              <a:cs typeface="Arial Bold"/>
              <a:sym typeface="Arial Bold"/>
            </a:endParaRPr>
          </a:p>
        </p:txBody>
      </p:sp>
      <p:sp>
        <p:nvSpPr>
          <p:cNvPr id="15" name="TextBox 15"/>
          <p:cNvSpPr txBox="1"/>
          <p:nvPr/>
        </p:nvSpPr>
        <p:spPr>
          <a:xfrm>
            <a:off x="3218953" y="2978446"/>
            <a:ext cx="11359840" cy="923330"/>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pollutants = ['O2', 'NO3', 'NO2', 'SO4', 'PO4', 'CL']</a:t>
            </a:r>
          </a:p>
          <a:p>
            <a:pPr algn="ctr">
              <a:lnSpc>
                <a:spcPts val="3600"/>
              </a:lnSpc>
              <a:spcBef>
                <a:spcPct val="0"/>
              </a:spcBef>
            </a:pPr>
            <a:r>
              <a:rPr lang="en-US" sz="3000" b="1" dirty="0" err="1">
                <a:solidFill>
                  <a:srgbClr val="213163"/>
                </a:solidFill>
                <a:latin typeface="Arial Bold"/>
                <a:ea typeface="Arial Bold"/>
                <a:cs typeface="Arial Bold"/>
                <a:sym typeface="Arial Bold"/>
              </a:rPr>
              <a:t>df</a:t>
            </a:r>
            <a:r>
              <a:rPr lang="en-US" sz="3000" b="1" dirty="0">
                <a:solidFill>
                  <a:srgbClr val="213163"/>
                </a:solidFill>
                <a:latin typeface="Arial Bold"/>
                <a:ea typeface="Arial Bold"/>
                <a:cs typeface="Arial Bold"/>
                <a:sym typeface="Arial Bold"/>
              </a:rPr>
              <a:t> = </a:t>
            </a:r>
            <a:r>
              <a:rPr lang="en-US" sz="3000" b="1" dirty="0" err="1">
                <a:solidFill>
                  <a:srgbClr val="213163"/>
                </a:solidFill>
                <a:latin typeface="Arial Bold"/>
                <a:ea typeface="Arial Bold"/>
                <a:cs typeface="Arial Bold"/>
                <a:sym typeface="Arial Bold"/>
              </a:rPr>
              <a:t>df.dropna</a:t>
            </a:r>
            <a:r>
              <a:rPr lang="en-US" sz="3000" b="1" dirty="0">
                <a:solidFill>
                  <a:srgbClr val="213163"/>
                </a:solidFill>
                <a:latin typeface="Arial Bold"/>
                <a:ea typeface="Arial Bold"/>
                <a:cs typeface="Arial Bold"/>
                <a:sym typeface="Arial Bold"/>
              </a:rPr>
              <a:t>(subset=pollutants)</a:t>
            </a:r>
          </a:p>
        </p:txBody>
      </p:sp>
      <p:sp>
        <p:nvSpPr>
          <p:cNvPr id="16" name="TextBox 16"/>
          <p:cNvSpPr txBox="1"/>
          <p:nvPr/>
        </p:nvSpPr>
        <p:spPr>
          <a:xfrm>
            <a:off x="4648200" y="4033704"/>
            <a:ext cx="5740598" cy="923330"/>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X = </a:t>
            </a:r>
            <a:r>
              <a:rPr lang="en-US" sz="3000" b="1" dirty="0" err="1">
                <a:solidFill>
                  <a:srgbClr val="213163"/>
                </a:solidFill>
                <a:latin typeface="Arial Bold"/>
                <a:ea typeface="Arial Bold"/>
                <a:cs typeface="Arial Bold"/>
                <a:sym typeface="Arial Bold"/>
              </a:rPr>
              <a:t>df</a:t>
            </a:r>
            <a:r>
              <a:rPr lang="en-US" sz="3000" b="1" dirty="0">
                <a:solidFill>
                  <a:srgbClr val="213163"/>
                </a:solidFill>
                <a:latin typeface="Arial Bold"/>
                <a:ea typeface="Arial Bold"/>
                <a:cs typeface="Arial Bold"/>
                <a:sym typeface="Arial Bold"/>
              </a:rPr>
              <a:t>[['id', 'year']]</a:t>
            </a:r>
          </a:p>
          <a:p>
            <a:pPr algn="ctr">
              <a:lnSpc>
                <a:spcPts val="3600"/>
              </a:lnSpc>
              <a:spcBef>
                <a:spcPct val="0"/>
              </a:spcBef>
            </a:pPr>
            <a:r>
              <a:rPr lang="en-US" sz="3000" b="1" dirty="0">
                <a:solidFill>
                  <a:srgbClr val="213163"/>
                </a:solidFill>
                <a:latin typeface="Arial Bold"/>
                <a:ea typeface="Arial Bold"/>
                <a:cs typeface="Arial Bold"/>
                <a:sym typeface="Arial Bold"/>
              </a:rPr>
              <a:t>y = </a:t>
            </a:r>
            <a:r>
              <a:rPr lang="en-US" sz="3000" b="1" dirty="0" err="1">
                <a:solidFill>
                  <a:srgbClr val="213163"/>
                </a:solidFill>
                <a:latin typeface="Arial Bold"/>
                <a:ea typeface="Arial Bold"/>
                <a:cs typeface="Arial Bold"/>
                <a:sym typeface="Arial Bold"/>
              </a:rPr>
              <a:t>df</a:t>
            </a:r>
            <a:r>
              <a:rPr lang="en-US" sz="3000" b="1" dirty="0">
                <a:solidFill>
                  <a:srgbClr val="213163"/>
                </a:solidFill>
                <a:latin typeface="Arial Bold"/>
                <a:ea typeface="Arial Bold"/>
                <a:cs typeface="Arial Bold"/>
                <a:sym typeface="Arial Bold"/>
              </a:rPr>
              <a:t>[pollutants]</a:t>
            </a:r>
          </a:p>
        </p:txBody>
      </p:sp>
      <p:sp>
        <p:nvSpPr>
          <p:cNvPr id="17" name="TextBox 17"/>
          <p:cNvSpPr txBox="1"/>
          <p:nvPr/>
        </p:nvSpPr>
        <p:spPr>
          <a:xfrm>
            <a:off x="1706163" y="5076825"/>
            <a:ext cx="16181787" cy="981075"/>
          </a:xfrm>
          <a:prstGeom prst="rect">
            <a:avLst/>
          </a:prstGeom>
        </p:spPr>
        <p:txBody>
          <a:bodyPr lIns="0" tIns="0" rIns="0" bIns="0" rtlCol="0" anchor="t">
            <a:spAutoFit/>
          </a:bodyPr>
          <a:lstStyle/>
          <a:p>
            <a:pPr algn="ctr">
              <a:lnSpc>
                <a:spcPts val="3600"/>
              </a:lnSpc>
              <a:spcBef>
                <a:spcPct val="0"/>
              </a:spcBef>
            </a:pPr>
            <a:r>
              <a:rPr lang="en-US" sz="3000" b="1" dirty="0" err="1">
                <a:solidFill>
                  <a:srgbClr val="213163"/>
                </a:solidFill>
                <a:latin typeface="Arial Bold"/>
                <a:ea typeface="Arial Bold"/>
                <a:cs typeface="Arial Bold"/>
                <a:sym typeface="Arial Bold"/>
              </a:rPr>
              <a:t>X_train</a:t>
            </a:r>
            <a:r>
              <a:rPr lang="en-US" sz="3000" b="1" dirty="0">
                <a:solidFill>
                  <a:srgbClr val="213163"/>
                </a:solidFill>
                <a:latin typeface="Arial Bold"/>
                <a:ea typeface="Arial Bold"/>
                <a:cs typeface="Arial Bold"/>
                <a:sym typeface="Arial Bold"/>
              </a:rPr>
              <a:t>, </a:t>
            </a:r>
            <a:r>
              <a:rPr lang="en-US" sz="3000" b="1" dirty="0" err="1">
                <a:solidFill>
                  <a:srgbClr val="213163"/>
                </a:solidFill>
                <a:latin typeface="Arial Bold"/>
                <a:ea typeface="Arial Bold"/>
                <a:cs typeface="Arial Bold"/>
                <a:sym typeface="Arial Bold"/>
              </a:rPr>
              <a:t>X_test</a:t>
            </a:r>
            <a:r>
              <a:rPr lang="en-US" sz="3000" b="1" dirty="0">
                <a:solidFill>
                  <a:srgbClr val="213163"/>
                </a:solidFill>
                <a:latin typeface="Arial Bold"/>
                <a:ea typeface="Arial Bold"/>
                <a:cs typeface="Arial Bold"/>
                <a:sym typeface="Arial Bold"/>
              </a:rPr>
              <a:t>, </a:t>
            </a:r>
            <a:r>
              <a:rPr lang="en-US" sz="3000" b="1" dirty="0" err="1">
                <a:solidFill>
                  <a:srgbClr val="213163"/>
                </a:solidFill>
                <a:latin typeface="Arial Bold"/>
                <a:ea typeface="Arial Bold"/>
                <a:cs typeface="Arial Bold"/>
                <a:sym typeface="Arial Bold"/>
              </a:rPr>
              <a:t>y_train</a:t>
            </a:r>
            <a:r>
              <a:rPr lang="en-US" sz="3000" b="1" dirty="0">
                <a:solidFill>
                  <a:srgbClr val="213163"/>
                </a:solidFill>
                <a:latin typeface="Arial Bold"/>
                <a:ea typeface="Arial Bold"/>
                <a:cs typeface="Arial Bold"/>
                <a:sym typeface="Arial Bold"/>
              </a:rPr>
              <a:t>, </a:t>
            </a:r>
            <a:r>
              <a:rPr lang="en-US" sz="3000" b="1" dirty="0" err="1">
                <a:solidFill>
                  <a:srgbClr val="213163"/>
                </a:solidFill>
                <a:latin typeface="Arial Bold"/>
                <a:ea typeface="Arial Bold"/>
                <a:cs typeface="Arial Bold"/>
                <a:sym typeface="Arial Bold"/>
              </a:rPr>
              <a:t>y_test</a:t>
            </a:r>
            <a:r>
              <a:rPr lang="en-US" sz="3000" b="1" dirty="0">
                <a:solidFill>
                  <a:srgbClr val="213163"/>
                </a:solidFill>
                <a:latin typeface="Arial Bold"/>
                <a:ea typeface="Arial Bold"/>
                <a:cs typeface="Arial Bold"/>
                <a:sym typeface="Arial Bold"/>
              </a:rPr>
              <a:t> = </a:t>
            </a:r>
            <a:r>
              <a:rPr lang="en-US" sz="3000" b="1" dirty="0" err="1">
                <a:solidFill>
                  <a:srgbClr val="213163"/>
                </a:solidFill>
                <a:latin typeface="Arial Bold"/>
                <a:ea typeface="Arial Bold"/>
                <a:cs typeface="Arial Bold"/>
                <a:sym typeface="Arial Bold"/>
              </a:rPr>
              <a:t>train_test_split</a:t>
            </a:r>
            <a:r>
              <a:rPr lang="en-US" sz="3000" b="1" dirty="0">
                <a:solidFill>
                  <a:srgbClr val="213163"/>
                </a:solidFill>
                <a:latin typeface="Arial Bold"/>
                <a:ea typeface="Arial Bold"/>
                <a:cs typeface="Arial Bold"/>
                <a:sym typeface="Arial Bold"/>
              </a:rPr>
              <a:t>(X, y, </a:t>
            </a:r>
            <a:r>
              <a:rPr lang="en-US" sz="3000" b="1" dirty="0" err="1">
                <a:solidFill>
                  <a:srgbClr val="213163"/>
                </a:solidFill>
                <a:latin typeface="Arial Bold"/>
                <a:ea typeface="Arial Bold"/>
                <a:cs typeface="Arial Bold"/>
                <a:sym typeface="Arial Bold"/>
              </a:rPr>
              <a:t>test_size</a:t>
            </a:r>
            <a:r>
              <a:rPr lang="en-US" sz="3000" b="1" dirty="0">
                <a:solidFill>
                  <a:srgbClr val="213163"/>
                </a:solidFill>
                <a:latin typeface="Arial Bold"/>
                <a:ea typeface="Arial Bold"/>
                <a:cs typeface="Arial Bold"/>
                <a:sym typeface="Arial Bold"/>
              </a:rPr>
              <a:t>=0.2, </a:t>
            </a:r>
            <a:r>
              <a:rPr lang="en-US" sz="3000" b="1" dirty="0" err="1">
                <a:solidFill>
                  <a:srgbClr val="213163"/>
                </a:solidFill>
                <a:latin typeface="Arial Bold"/>
                <a:ea typeface="Arial Bold"/>
                <a:cs typeface="Arial Bold"/>
                <a:sym typeface="Arial Bold"/>
              </a:rPr>
              <a:t>random_state</a:t>
            </a:r>
            <a:r>
              <a:rPr lang="en-US" sz="3000" b="1" dirty="0">
                <a:solidFill>
                  <a:srgbClr val="213163"/>
                </a:solidFill>
                <a:latin typeface="Arial Bold"/>
                <a:ea typeface="Arial Bold"/>
                <a:cs typeface="Arial Bold"/>
                <a:sym typeface="Arial Bold"/>
              </a:rPr>
              <a:t>=42)</a:t>
            </a:r>
          </a:p>
          <a:p>
            <a:pPr algn="ctr">
              <a:lnSpc>
                <a:spcPts val="3600"/>
              </a:lnSpc>
              <a:spcBef>
                <a:spcPct val="0"/>
              </a:spcBef>
            </a:pPr>
            <a:endParaRPr lang="en-US" sz="3000" b="1" dirty="0">
              <a:solidFill>
                <a:srgbClr val="213163"/>
              </a:solidFill>
              <a:latin typeface="Arial Bold"/>
              <a:ea typeface="Arial Bold"/>
              <a:cs typeface="Arial Bold"/>
              <a:sym typeface="Arial Bold"/>
            </a:endParaRPr>
          </a:p>
        </p:txBody>
      </p:sp>
      <p:sp>
        <p:nvSpPr>
          <p:cNvPr id="18" name="TextBox 18"/>
          <p:cNvSpPr txBox="1"/>
          <p:nvPr/>
        </p:nvSpPr>
        <p:spPr>
          <a:xfrm>
            <a:off x="400050" y="5654009"/>
            <a:ext cx="17583150" cy="1438275"/>
          </a:xfrm>
          <a:prstGeom prst="rect">
            <a:avLst/>
          </a:prstGeom>
        </p:spPr>
        <p:txBody>
          <a:bodyPr wrap="square" lIns="0" tIns="0" rIns="0" bIns="0" rtlCol="0" anchor="t">
            <a:spAutoFit/>
          </a:bodyPr>
          <a:lstStyle/>
          <a:p>
            <a:pPr algn="ctr">
              <a:lnSpc>
                <a:spcPts val="3600"/>
              </a:lnSpc>
              <a:spcBef>
                <a:spcPct val="0"/>
              </a:spcBef>
            </a:pPr>
            <a:r>
              <a:rPr lang="en-US" sz="3000" b="1" dirty="0">
                <a:solidFill>
                  <a:srgbClr val="213163"/>
                </a:solidFill>
                <a:latin typeface="Arial Bold"/>
                <a:ea typeface="Arial Bold"/>
                <a:cs typeface="Arial Bold"/>
                <a:sym typeface="Arial Bold"/>
              </a:rPr>
              <a:t>model = </a:t>
            </a:r>
            <a:r>
              <a:rPr lang="en-US" sz="3000" b="1" dirty="0" err="1">
                <a:solidFill>
                  <a:srgbClr val="213163"/>
                </a:solidFill>
                <a:latin typeface="Arial Bold"/>
                <a:ea typeface="Arial Bold"/>
                <a:cs typeface="Arial Bold"/>
                <a:sym typeface="Arial Bold"/>
              </a:rPr>
              <a:t>MultiOutputRegressor</a:t>
            </a:r>
            <a:r>
              <a:rPr lang="en-US" sz="3000" b="1" dirty="0">
                <a:solidFill>
                  <a:srgbClr val="213163"/>
                </a:solidFill>
                <a:latin typeface="Arial Bold"/>
                <a:ea typeface="Arial Bold"/>
                <a:cs typeface="Arial Bold"/>
                <a:sym typeface="Arial Bold"/>
              </a:rPr>
              <a:t>(</a:t>
            </a:r>
            <a:r>
              <a:rPr lang="en-US" sz="3000" b="1" dirty="0" err="1">
                <a:solidFill>
                  <a:srgbClr val="213163"/>
                </a:solidFill>
                <a:latin typeface="Arial Bold"/>
                <a:ea typeface="Arial Bold"/>
                <a:cs typeface="Arial Bold"/>
                <a:sym typeface="Arial Bold"/>
              </a:rPr>
              <a:t>RandomForestRegressor</a:t>
            </a:r>
            <a:r>
              <a:rPr lang="en-US" sz="3000" b="1" dirty="0">
                <a:solidFill>
                  <a:srgbClr val="213163"/>
                </a:solidFill>
                <a:latin typeface="Arial Bold"/>
                <a:ea typeface="Arial Bold"/>
                <a:cs typeface="Arial Bold"/>
                <a:sym typeface="Arial Bold"/>
              </a:rPr>
              <a:t>(</a:t>
            </a:r>
            <a:r>
              <a:rPr lang="en-US" sz="3000" b="1" dirty="0" err="1">
                <a:solidFill>
                  <a:srgbClr val="213163"/>
                </a:solidFill>
                <a:latin typeface="Arial Bold"/>
                <a:ea typeface="Arial Bold"/>
                <a:cs typeface="Arial Bold"/>
                <a:sym typeface="Arial Bold"/>
              </a:rPr>
              <a:t>n_estimators</a:t>
            </a:r>
            <a:r>
              <a:rPr lang="en-US" sz="3000" b="1" dirty="0">
                <a:solidFill>
                  <a:srgbClr val="213163"/>
                </a:solidFill>
                <a:latin typeface="Arial Bold"/>
                <a:ea typeface="Arial Bold"/>
                <a:cs typeface="Arial Bold"/>
                <a:sym typeface="Arial Bold"/>
              </a:rPr>
              <a:t>=100, </a:t>
            </a:r>
            <a:r>
              <a:rPr lang="en-US" sz="3000" b="1" dirty="0" err="1">
                <a:solidFill>
                  <a:srgbClr val="213163"/>
                </a:solidFill>
                <a:latin typeface="Arial Bold"/>
                <a:ea typeface="Arial Bold"/>
                <a:cs typeface="Arial Bold"/>
                <a:sym typeface="Arial Bold"/>
              </a:rPr>
              <a:t>random_state</a:t>
            </a:r>
            <a:r>
              <a:rPr lang="en-US" sz="3000" b="1" dirty="0">
                <a:solidFill>
                  <a:srgbClr val="213163"/>
                </a:solidFill>
                <a:latin typeface="Arial Bold"/>
                <a:ea typeface="Arial Bold"/>
                <a:cs typeface="Arial Bold"/>
                <a:sym typeface="Arial Bold"/>
              </a:rPr>
              <a:t>=42))</a:t>
            </a:r>
          </a:p>
          <a:p>
            <a:pPr algn="ctr">
              <a:lnSpc>
                <a:spcPts val="3600"/>
              </a:lnSpc>
              <a:spcBef>
                <a:spcPct val="0"/>
              </a:spcBef>
            </a:pPr>
            <a:r>
              <a:rPr lang="en-US" sz="3000" b="1" dirty="0" err="1">
                <a:solidFill>
                  <a:srgbClr val="213163"/>
                </a:solidFill>
                <a:latin typeface="Arial Bold"/>
                <a:ea typeface="Arial Bold"/>
                <a:cs typeface="Arial Bold"/>
                <a:sym typeface="Arial Bold"/>
              </a:rPr>
              <a:t>model.fit</a:t>
            </a:r>
            <a:r>
              <a:rPr lang="en-US" sz="3000" b="1" dirty="0">
                <a:solidFill>
                  <a:srgbClr val="213163"/>
                </a:solidFill>
                <a:latin typeface="Arial Bold"/>
                <a:ea typeface="Arial Bold"/>
                <a:cs typeface="Arial Bold"/>
                <a:sym typeface="Arial Bold"/>
              </a:rPr>
              <a:t>(</a:t>
            </a:r>
            <a:r>
              <a:rPr lang="en-US" sz="3000" b="1" dirty="0" err="1">
                <a:solidFill>
                  <a:srgbClr val="213163"/>
                </a:solidFill>
                <a:latin typeface="Arial Bold"/>
                <a:ea typeface="Arial Bold"/>
                <a:cs typeface="Arial Bold"/>
                <a:sym typeface="Arial Bold"/>
              </a:rPr>
              <a:t>X_train</a:t>
            </a:r>
            <a:r>
              <a:rPr lang="en-US" sz="3000" b="1" dirty="0">
                <a:solidFill>
                  <a:srgbClr val="213163"/>
                </a:solidFill>
                <a:latin typeface="Arial Bold"/>
                <a:ea typeface="Arial Bold"/>
                <a:cs typeface="Arial Bold"/>
                <a:sym typeface="Arial Bold"/>
              </a:rPr>
              <a:t>, </a:t>
            </a:r>
            <a:r>
              <a:rPr lang="en-US" sz="3000" b="1" dirty="0" err="1">
                <a:solidFill>
                  <a:srgbClr val="213163"/>
                </a:solidFill>
                <a:latin typeface="Arial Bold"/>
                <a:ea typeface="Arial Bold"/>
                <a:cs typeface="Arial Bold"/>
                <a:sym typeface="Arial Bold"/>
              </a:rPr>
              <a:t>y_train</a:t>
            </a:r>
            <a:r>
              <a:rPr lang="en-US" sz="3000" b="1" dirty="0">
                <a:solidFill>
                  <a:srgbClr val="213163"/>
                </a:solidFill>
                <a:latin typeface="Arial Bold"/>
                <a:ea typeface="Arial Bold"/>
                <a:cs typeface="Arial Bold"/>
                <a:sym typeface="Arial Bold"/>
              </a:rPr>
              <a:t>)</a:t>
            </a:r>
          </a:p>
          <a:p>
            <a:pPr algn="ctr">
              <a:lnSpc>
                <a:spcPts val="3600"/>
              </a:lnSpc>
              <a:spcBef>
                <a:spcPct val="0"/>
              </a:spcBef>
            </a:pPr>
            <a:endParaRPr lang="en-US" sz="3000" b="1" dirty="0">
              <a:solidFill>
                <a:srgbClr val="213163"/>
              </a:solidFill>
              <a:latin typeface="Arial Bold"/>
              <a:ea typeface="Arial Bold"/>
              <a:cs typeface="Arial Bold"/>
              <a:sym typeface="Arial Bold"/>
            </a:endParaRPr>
          </a:p>
        </p:txBody>
      </p:sp>
      <p:sp>
        <p:nvSpPr>
          <p:cNvPr id="19" name="TextBox 19"/>
          <p:cNvSpPr txBox="1"/>
          <p:nvPr/>
        </p:nvSpPr>
        <p:spPr>
          <a:xfrm>
            <a:off x="3565416" y="6721730"/>
            <a:ext cx="11013377" cy="1895475"/>
          </a:xfrm>
          <a:prstGeom prst="rect">
            <a:avLst/>
          </a:prstGeom>
        </p:spPr>
        <p:txBody>
          <a:bodyPr wrap="square" lIns="0" tIns="0" rIns="0" bIns="0" rtlCol="0" anchor="t">
            <a:spAutoFit/>
          </a:bodyPr>
          <a:lstStyle/>
          <a:p>
            <a:pPr algn="ctr">
              <a:lnSpc>
                <a:spcPts val="3600"/>
              </a:lnSpc>
            </a:pPr>
            <a:r>
              <a:rPr lang="en-US" sz="3000" b="1" dirty="0" err="1">
                <a:solidFill>
                  <a:srgbClr val="213163"/>
                </a:solidFill>
                <a:latin typeface="Arial Bold"/>
                <a:ea typeface="Arial Bold"/>
                <a:cs typeface="Arial Bold"/>
                <a:sym typeface="Arial Bold"/>
              </a:rPr>
              <a:t>y_pred</a:t>
            </a:r>
            <a:r>
              <a:rPr lang="en-US" sz="3000" b="1" dirty="0">
                <a:solidFill>
                  <a:srgbClr val="213163"/>
                </a:solidFill>
                <a:latin typeface="Arial Bold"/>
                <a:ea typeface="Arial Bold"/>
                <a:cs typeface="Arial Bold"/>
                <a:sym typeface="Arial Bold"/>
              </a:rPr>
              <a:t> = </a:t>
            </a:r>
            <a:r>
              <a:rPr lang="en-US" sz="3000" b="1" dirty="0" err="1">
                <a:solidFill>
                  <a:srgbClr val="213163"/>
                </a:solidFill>
                <a:latin typeface="Arial Bold"/>
                <a:ea typeface="Arial Bold"/>
                <a:cs typeface="Arial Bold"/>
                <a:sym typeface="Arial Bold"/>
              </a:rPr>
              <a:t>model.predict</a:t>
            </a:r>
            <a:r>
              <a:rPr lang="en-US" sz="3000" b="1" dirty="0">
                <a:solidFill>
                  <a:srgbClr val="213163"/>
                </a:solidFill>
                <a:latin typeface="Arial Bold"/>
                <a:ea typeface="Arial Bold"/>
                <a:cs typeface="Arial Bold"/>
                <a:sym typeface="Arial Bold"/>
              </a:rPr>
              <a:t>(</a:t>
            </a:r>
            <a:r>
              <a:rPr lang="en-US" sz="3000" b="1" dirty="0" err="1">
                <a:solidFill>
                  <a:srgbClr val="213163"/>
                </a:solidFill>
                <a:latin typeface="Arial Bold"/>
                <a:ea typeface="Arial Bold"/>
                <a:cs typeface="Arial Bold"/>
                <a:sym typeface="Arial Bold"/>
              </a:rPr>
              <a:t>X_test</a:t>
            </a:r>
            <a:r>
              <a:rPr lang="en-US" sz="3000" b="1" dirty="0">
                <a:solidFill>
                  <a:srgbClr val="213163"/>
                </a:solidFill>
                <a:latin typeface="Arial Bold"/>
                <a:ea typeface="Arial Bold"/>
                <a:cs typeface="Arial Bold"/>
                <a:sym typeface="Arial Bold"/>
              </a:rPr>
              <a:t>)</a:t>
            </a:r>
          </a:p>
          <a:p>
            <a:pPr algn="ctr">
              <a:lnSpc>
                <a:spcPts val="3600"/>
              </a:lnSpc>
              <a:spcBef>
                <a:spcPct val="0"/>
              </a:spcBef>
            </a:pPr>
            <a:r>
              <a:rPr lang="en-US" sz="3000" b="1" dirty="0">
                <a:solidFill>
                  <a:srgbClr val="213163"/>
                </a:solidFill>
                <a:latin typeface="Arial Bold"/>
                <a:ea typeface="Arial Bold"/>
                <a:cs typeface="Arial Bold"/>
                <a:sym typeface="Arial Bold"/>
              </a:rPr>
              <a:t>for </a:t>
            </a:r>
            <a:r>
              <a:rPr lang="en-US" sz="3000" b="1" dirty="0" err="1">
                <a:solidFill>
                  <a:srgbClr val="213163"/>
                </a:solidFill>
                <a:latin typeface="Arial Bold"/>
                <a:ea typeface="Arial Bold"/>
                <a:cs typeface="Arial Bold"/>
                <a:sym typeface="Arial Bold"/>
              </a:rPr>
              <a:t>i</a:t>
            </a:r>
            <a:r>
              <a:rPr lang="en-US" sz="3000" b="1" dirty="0">
                <a:solidFill>
                  <a:srgbClr val="213163"/>
                </a:solidFill>
                <a:latin typeface="Arial Bold"/>
                <a:ea typeface="Arial Bold"/>
                <a:cs typeface="Arial Bold"/>
                <a:sym typeface="Arial Bold"/>
              </a:rPr>
              <a:t>, pollutant in enumerate(pollutants):</a:t>
            </a:r>
          </a:p>
          <a:p>
            <a:pPr algn="ctr">
              <a:lnSpc>
                <a:spcPts val="3600"/>
              </a:lnSpc>
              <a:spcBef>
                <a:spcPct val="0"/>
              </a:spcBef>
            </a:pPr>
            <a:r>
              <a:rPr lang="en-US" sz="3000" b="1" dirty="0">
                <a:solidFill>
                  <a:srgbClr val="213163"/>
                </a:solidFill>
                <a:latin typeface="Arial Bold"/>
                <a:ea typeface="Arial Bold"/>
                <a:cs typeface="Arial Bold"/>
                <a:sym typeface="Arial Bold"/>
              </a:rPr>
              <a:t>    print(f'{pollutant}: MSE = ..., R2 = ...')</a:t>
            </a:r>
          </a:p>
          <a:p>
            <a:pPr algn="ctr">
              <a:lnSpc>
                <a:spcPts val="3600"/>
              </a:lnSpc>
              <a:spcBef>
                <a:spcPct val="0"/>
              </a:spcBef>
            </a:pPr>
            <a:endParaRPr lang="en-US" sz="3000" b="1" dirty="0">
              <a:solidFill>
                <a:srgbClr val="213163"/>
              </a:solidFill>
              <a:latin typeface="Arial Bold"/>
              <a:ea typeface="Arial Bold"/>
              <a:cs typeface="Arial Bold"/>
              <a:sym typeface="Arial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09032" y="117003"/>
            <a:ext cx="2700338" cy="863271"/>
            <a:chOff x="0" y="0"/>
            <a:chExt cx="3600450" cy="1151028"/>
          </a:xfrm>
        </p:grpSpPr>
        <p:sp>
          <p:nvSpPr>
            <p:cNvPr id="3" name="Freeform 3" descr="A close up of a sign  Description automatically generated"/>
            <p:cNvSpPr/>
            <p:nvPr/>
          </p:nvSpPr>
          <p:spPr>
            <a:xfrm>
              <a:off x="0" y="0"/>
              <a:ext cx="3600450" cy="1151001"/>
            </a:xfrm>
            <a:custGeom>
              <a:avLst/>
              <a:gdLst/>
              <a:ahLst/>
              <a:cxnLst/>
              <a:rect l="l" t="t" r="r" b="b"/>
              <a:pathLst>
                <a:path w="3600450" h="1151001">
                  <a:moveTo>
                    <a:pt x="0" y="0"/>
                  </a:moveTo>
                  <a:lnTo>
                    <a:pt x="3600450" y="0"/>
                  </a:lnTo>
                  <a:lnTo>
                    <a:pt x="3600450" y="1151001"/>
                  </a:lnTo>
                  <a:lnTo>
                    <a:pt x="0" y="1151001"/>
                  </a:lnTo>
                  <a:lnTo>
                    <a:pt x="0" y="0"/>
                  </a:lnTo>
                  <a:close/>
                </a:path>
              </a:pathLst>
            </a:custGeom>
            <a:blipFill>
              <a:blip r:embed="rId2"/>
              <a:stretch>
                <a:fillRect b="-4570"/>
              </a:stretch>
            </a:blipFill>
          </p:spPr>
          <p:txBody>
            <a:bodyPr/>
            <a:lstStyle/>
            <a:p>
              <a:endParaRPr lang="en-IN"/>
            </a:p>
          </p:txBody>
        </p:sp>
      </p:grpSp>
      <p:grpSp>
        <p:nvGrpSpPr>
          <p:cNvPr id="4" name="Group 4"/>
          <p:cNvGrpSpPr/>
          <p:nvPr/>
        </p:nvGrpSpPr>
        <p:grpSpPr>
          <a:xfrm>
            <a:off x="-19048" y="-19050"/>
            <a:ext cx="14782800" cy="1114545"/>
            <a:chOff x="0" y="0"/>
            <a:chExt cx="19710400" cy="1486060"/>
          </a:xfrm>
        </p:grpSpPr>
        <p:sp>
          <p:nvSpPr>
            <p:cNvPr id="5" name="Freeform 5"/>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txBody>
            <a:bodyPr/>
            <a:lstStyle/>
            <a:p>
              <a:endParaRPr lang="en-IN"/>
            </a:p>
          </p:txBody>
        </p:sp>
        <p:sp>
          <p:nvSpPr>
            <p:cNvPr id="6" name="Freeform 6"/>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txBody>
            <a:bodyPr/>
            <a:lstStyle/>
            <a:p>
              <a:endParaRPr lang="en-IN"/>
            </a:p>
          </p:txBody>
        </p:sp>
      </p:grpSp>
      <p:grpSp>
        <p:nvGrpSpPr>
          <p:cNvPr id="7" name="Group 7"/>
          <p:cNvGrpSpPr/>
          <p:nvPr/>
        </p:nvGrpSpPr>
        <p:grpSpPr>
          <a:xfrm>
            <a:off x="14833450" y="-628"/>
            <a:ext cx="168424" cy="1098536"/>
            <a:chOff x="0" y="0"/>
            <a:chExt cx="224566" cy="1464714"/>
          </a:xfrm>
        </p:grpSpPr>
        <p:sp>
          <p:nvSpPr>
            <p:cNvPr id="8" name="Freeform 8"/>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txBody>
            <a:bodyPr/>
            <a:lstStyle/>
            <a:p>
              <a:endParaRPr lang="en-IN"/>
            </a:p>
          </p:txBody>
        </p:sp>
      </p:grpSp>
      <p:grpSp>
        <p:nvGrpSpPr>
          <p:cNvPr id="9" name="Group 9"/>
          <p:cNvGrpSpPr>
            <a:grpSpLocks noChangeAspect="1"/>
          </p:cNvGrpSpPr>
          <p:nvPr/>
        </p:nvGrpSpPr>
        <p:grpSpPr>
          <a:xfrm>
            <a:off x="0" y="-19050"/>
            <a:ext cx="14758988" cy="1085852"/>
            <a:chOff x="0" y="0"/>
            <a:chExt cx="19678650" cy="1447802"/>
          </a:xfrm>
        </p:grpSpPr>
        <p:sp>
          <p:nvSpPr>
            <p:cNvPr id="10" name="Freeform 10" descr="A blue and white background  Description automatically generated with medium confidence"/>
            <p:cNvSpPr/>
            <p:nvPr/>
          </p:nvSpPr>
          <p:spPr>
            <a:xfrm>
              <a:off x="0" y="0"/>
              <a:ext cx="19678650" cy="1447800"/>
            </a:xfrm>
            <a:custGeom>
              <a:avLst/>
              <a:gdLst/>
              <a:ahLst/>
              <a:cxnLst/>
              <a:rect l="l" t="t" r="r" b="b"/>
              <a:pathLst>
                <a:path w="19678650" h="1447800">
                  <a:moveTo>
                    <a:pt x="0" y="0"/>
                  </a:moveTo>
                  <a:lnTo>
                    <a:pt x="19678650" y="0"/>
                  </a:lnTo>
                  <a:lnTo>
                    <a:pt x="19678650" y="1447800"/>
                  </a:lnTo>
                  <a:lnTo>
                    <a:pt x="0" y="1447800"/>
                  </a:lnTo>
                  <a:lnTo>
                    <a:pt x="0" y="0"/>
                  </a:lnTo>
                  <a:close/>
                </a:path>
              </a:pathLst>
            </a:custGeom>
            <a:blipFill>
              <a:blip r:embed="rId3">
                <a:alphaModFix amt="16000"/>
              </a:blip>
              <a:stretch>
                <a:fillRect t="-213488" r="-1645" b="-549998"/>
              </a:stretch>
            </a:blipFill>
          </p:spPr>
          <p:txBody>
            <a:bodyPr/>
            <a:lstStyle/>
            <a:p>
              <a:endParaRPr lang="en-IN"/>
            </a:p>
          </p:txBody>
        </p:sp>
      </p:grpSp>
      <p:grpSp>
        <p:nvGrpSpPr>
          <p:cNvPr id="11" name="Group 11"/>
          <p:cNvGrpSpPr/>
          <p:nvPr/>
        </p:nvGrpSpPr>
        <p:grpSpPr>
          <a:xfrm>
            <a:off x="17887950" y="-628"/>
            <a:ext cx="400050" cy="1098536"/>
            <a:chOff x="0" y="0"/>
            <a:chExt cx="533400" cy="1464714"/>
          </a:xfrm>
        </p:grpSpPr>
        <p:sp>
          <p:nvSpPr>
            <p:cNvPr id="12" name="Freeform 12"/>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txBody>
            <a:bodyPr/>
            <a:lstStyle/>
            <a:p>
              <a:endParaRPr lang="en-IN"/>
            </a:p>
          </p:txBody>
        </p:sp>
      </p:grpSp>
      <p:sp>
        <p:nvSpPr>
          <p:cNvPr id="13" name="TextBox 13"/>
          <p:cNvSpPr txBox="1"/>
          <p:nvPr/>
        </p:nvSpPr>
        <p:spPr>
          <a:xfrm>
            <a:off x="474096" y="1560663"/>
            <a:ext cx="8971059" cy="575400"/>
          </a:xfrm>
          <a:prstGeom prst="rect">
            <a:avLst/>
          </a:prstGeom>
        </p:spPr>
        <p:txBody>
          <a:bodyPr lIns="0" tIns="0" rIns="0" bIns="0" rtlCol="0" anchor="t">
            <a:spAutoFit/>
          </a:bodyPr>
          <a:lstStyle/>
          <a:p>
            <a:pPr algn="l">
              <a:lnSpc>
                <a:spcPts val="3600"/>
              </a:lnSpc>
            </a:pPr>
            <a:r>
              <a:rPr lang="en-US" sz="3000" b="1">
                <a:solidFill>
                  <a:srgbClr val="213163"/>
                </a:solidFill>
                <a:latin typeface="Arial Bold"/>
                <a:ea typeface="Arial Bold"/>
                <a:cs typeface="Arial Bold"/>
                <a:sym typeface="Arial Bold"/>
              </a:rPr>
              <a:t>Solution:  </a:t>
            </a:r>
          </a:p>
        </p:txBody>
      </p:sp>
      <p:sp>
        <p:nvSpPr>
          <p:cNvPr id="14" name="TextBox 14"/>
          <p:cNvSpPr txBox="1"/>
          <p:nvPr/>
        </p:nvSpPr>
        <p:spPr>
          <a:xfrm>
            <a:off x="3660457" y="3436672"/>
            <a:ext cx="10967085" cy="2352675"/>
          </a:xfrm>
          <a:prstGeom prst="rect">
            <a:avLst/>
          </a:prstGeom>
        </p:spPr>
        <p:txBody>
          <a:bodyPr lIns="0" tIns="0" rIns="0" bIns="0" rtlCol="0" anchor="t">
            <a:spAutoFit/>
          </a:bodyPr>
          <a:lstStyle/>
          <a:p>
            <a:pPr algn="ctr">
              <a:lnSpc>
                <a:spcPts val="3600"/>
              </a:lnSpc>
              <a:spcBef>
                <a:spcPct val="0"/>
              </a:spcBef>
            </a:pPr>
            <a:r>
              <a:rPr lang="en-US" sz="3000" b="1">
                <a:solidFill>
                  <a:srgbClr val="213163"/>
                </a:solidFill>
                <a:latin typeface="Arial Bold"/>
                <a:ea typeface="Arial Bold"/>
                <a:cs typeface="Arial Bold"/>
                <a:sym typeface="Arial Bold"/>
              </a:rPr>
              <a:t>station_id = int(input("Enter the station id for prediction: "))</a:t>
            </a:r>
          </a:p>
          <a:p>
            <a:pPr algn="ctr">
              <a:lnSpc>
                <a:spcPts val="3600"/>
              </a:lnSpc>
              <a:spcBef>
                <a:spcPct val="0"/>
              </a:spcBef>
            </a:pPr>
            <a:r>
              <a:rPr lang="en-US" sz="3000" b="1">
                <a:solidFill>
                  <a:srgbClr val="213163"/>
                </a:solidFill>
                <a:latin typeface="Arial Bold"/>
                <a:ea typeface="Arial Bold"/>
                <a:cs typeface="Arial Bold"/>
                <a:sym typeface="Arial Bold"/>
              </a:rPr>
              <a:t>year_ = int(input("Enter the year for prediction: "))</a:t>
            </a:r>
          </a:p>
          <a:p>
            <a:pPr algn="ctr">
              <a:lnSpc>
                <a:spcPts val="3600"/>
              </a:lnSpc>
              <a:spcBef>
                <a:spcPct val="0"/>
              </a:spcBef>
            </a:pPr>
            <a:r>
              <a:rPr lang="en-US" sz="3000" b="1">
                <a:solidFill>
                  <a:srgbClr val="213163"/>
                </a:solidFill>
                <a:latin typeface="Arial Bold"/>
                <a:ea typeface="Arial Bold"/>
                <a:cs typeface="Arial Bold"/>
                <a:sym typeface="Arial Bold"/>
              </a:rPr>
              <a:t>future_data = pd.DataFrame({'id': [station_id], 'year': [year_]})</a:t>
            </a:r>
          </a:p>
          <a:p>
            <a:pPr algn="ctr">
              <a:lnSpc>
                <a:spcPts val="3600"/>
              </a:lnSpc>
              <a:spcBef>
                <a:spcPct val="0"/>
              </a:spcBef>
            </a:pPr>
            <a:r>
              <a:rPr lang="en-US" sz="3000" b="1">
                <a:solidFill>
                  <a:srgbClr val="213163"/>
                </a:solidFill>
                <a:latin typeface="Arial Bold"/>
                <a:ea typeface="Arial Bold"/>
                <a:cs typeface="Arial Bold"/>
                <a:sym typeface="Arial Bold"/>
              </a:rPr>
              <a:t>predicted_pollutants = model.predict(future_data)</a:t>
            </a:r>
          </a:p>
          <a:p>
            <a:pPr algn="ctr">
              <a:lnSpc>
                <a:spcPts val="3600"/>
              </a:lnSpc>
              <a:spcBef>
                <a:spcPct val="0"/>
              </a:spcBef>
            </a:pPr>
            <a:endParaRPr lang="en-US" sz="3000" b="1">
              <a:solidFill>
                <a:srgbClr val="213163"/>
              </a:solidFill>
              <a:latin typeface="Arial Bold"/>
              <a:ea typeface="Arial Bold"/>
              <a:cs typeface="Arial Bold"/>
              <a:sym typeface="Arial Bold"/>
            </a:endParaRPr>
          </a:p>
        </p:txBody>
      </p:sp>
      <p:sp>
        <p:nvSpPr>
          <p:cNvPr id="15" name="TextBox 15"/>
          <p:cNvSpPr txBox="1"/>
          <p:nvPr/>
        </p:nvSpPr>
        <p:spPr>
          <a:xfrm>
            <a:off x="3988626" y="6167616"/>
            <a:ext cx="9692283" cy="981075"/>
          </a:xfrm>
          <a:prstGeom prst="rect">
            <a:avLst/>
          </a:prstGeom>
        </p:spPr>
        <p:txBody>
          <a:bodyPr lIns="0" tIns="0" rIns="0" bIns="0" rtlCol="0" anchor="t">
            <a:spAutoFit/>
          </a:bodyPr>
          <a:lstStyle/>
          <a:p>
            <a:pPr algn="ctr">
              <a:lnSpc>
                <a:spcPts val="3600"/>
              </a:lnSpc>
              <a:spcBef>
                <a:spcPct val="0"/>
              </a:spcBef>
            </a:pPr>
            <a:r>
              <a:rPr lang="en-US" sz="3000" b="1">
                <a:solidFill>
                  <a:srgbClr val="213163"/>
                </a:solidFill>
                <a:latin typeface="Arial Bold"/>
                <a:ea typeface="Arial Bold"/>
                <a:cs typeface="Arial Bold"/>
                <a:sym typeface="Arial Bold"/>
              </a:rPr>
              <a:t>joblib.dump(model, 'pollution_model.pkl')</a:t>
            </a:r>
          </a:p>
          <a:p>
            <a:pPr algn="ctr">
              <a:lnSpc>
                <a:spcPts val="3600"/>
              </a:lnSpc>
              <a:spcBef>
                <a:spcPct val="0"/>
              </a:spcBef>
            </a:pPr>
            <a:r>
              <a:rPr lang="en-US" sz="3000" b="1">
                <a:solidFill>
                  <a:srgbClr val="213163"/>
                </a:solidFill>
                <a:latin typeface="Arial Bold"/>
                <a:ea typeface="Arial Bold"/>
                <a:cs typeface="Arial Bold"/>
                <a:sym typeface="Arial Bold"/>
              </a:rPr>
              <a:t>joblib.dump(X.columns.tolist(), "model_columns.pkl")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979</Words>
  <Application>Microsoft Office PowerPoint</Application>
  <PresentationFormat>Custom</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 (MS) Bold</vt:lpstr>
      <vt:lpstr>Calibri</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Week_3_Project_PPT_Template1.pptx</dc:title>
  <cp:lastModifiedBy>Anil Yaka</cp:lastModifiedBy>
  <cp:revision>1</cp:revision>
  <dcterms:created xsi:type="dcterms:W3CDTF">2006-08-16T00:00:00Z</dcterms:created>
  <dcterms:modified xsi:type="dcterms:W3CDTF">2025-07-03T14:04:20Z</dcterms:modified>
  <dc:identifier>DAGsBYYkqhk</dc:identifier>
</cp:coreProperties>
</file>