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6" d="100"/>
          <a:sy n="66" d="100"/>
        </p:scale>
        <p:origin x="59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49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3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93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34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77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86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59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16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16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5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7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3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5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8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1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9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6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91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7929"/>
            <a:ext cx="9144000" cy="2387600"/>
          </a:xfrm>
        </p:spPr>
        <p:txBody>
          <a:bodyPr/>
          <a:lstStyle/>
          <a:p>
            <a:r>
              <a:rPr lang="en-US" dirty="0" smtClean="0"/>
              <a:t>Project management application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1885"/>
            <a:ext cx="9144000" cy="571128"/>
          </a:xfrm>
        </p:spPr>
        <p:txBody>
          <a:bodyPr/>
          <a:lstStyle/>
          <a:p>
            <a:r>
              <a:rPr lang="en-US" dirty="0" smtClean="0"/>
              <a:t>Yavor Karakolev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39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538" y="2837233"/>
            <a:ext cx="6152925" cy="13208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Topic</a:t>
            </a:r>
            <a:endParaRPr lang="bg-BG" sz="5400" dirty="0"/>
          </a:p>
        </p:txBody>
      </p:sp>
      <p:pic>
        <p:nvPicPr>
          <p:cNvPr id="2050" name="Picture 2" descr="Hashtag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1852837"/>
            <a:ext cx="4386122" cy="32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in the realization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Figuring out what to do</a:t>
            </a:r>
          </a:p>
          <a:p>
            <a:r>
              <a:rPr lang="en-US" sz="2000" dirty="0" smtClean="0"/>
              <a:t>Creating repository</a:t>
            </a:r>
          </a:p>
          <a:p>
            <a:r>
              <a:rPr lang="en-US" sz="2000" dirty="0" smtClean="0"/>
              <a:t>Creating SQL database</a:t>
            </a:r>
          </a:p>
          <a:p>
            <a:r>
              <a:rPr lang="en-US" sz="2000" dirty="0" smtClean="0"/>
              <a:t>Coding </a:t>
            </a:r>
          </a:p>
          <a:p>
            <a:r>
              <a:rPr lang="en-US" sz="2000" dirty="0" smtClean="0"/>
              <a:t>Connecting the app with the SQL database</a:t>
            </a:r>
          </a:p>
          <a:p>
            <a:r>
              <a:rPr lang="en-US" sz="2000" dirty="0" smtClean="0"/>
              <a:t>Writing a documentation</a:t>
            </a:r>
          </a:p>
          <a:p>
            <a:r>
              <a:rPr lang="en-US" sz="2000" dirty="0" smtClean="0"/>
              <a:t>Making a presentation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8389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8" y="813881"/>
            <a:ext cx="5257153" cy="9565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Used technologies</a:t>
            </a:r>
            <a:endParaRPr lang="bg-BG" sz="4800" dirty="0"/>
          </a:p>
        </p:txBody>
      </p:sp>
      <p:pic>
        <p:nvPicPr>
          <p:cNvPr id="1026" name="Picture 2" descr="File:Octicons-mark-github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28" y="813881"/>
            <a:ext cx="3141392" cy="31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Visual Studio Icon 2019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4124525"/>
            <a:ext cx="2363823" cy="236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67" y="1955660"/>
            <a:ext cx="2349038" cy="14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1870429"/>
            <a:ext cx="1761767" cy="16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ql Serv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61" y="3838017"/>
            <a:ext cx="2152552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42" y="2519423"/>
            <a:ext cx="5515122" cy="132080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763" y="3965606"/>
            <a:ext cx="5260479" cy="6057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am open to your questions (if you have any)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47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52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Project management application</vt:lpstr>
      <vt:lpstr>Topic</vt:lpstr>
      <vt:lpstr>Milestones in the realization</vt:lpstr>
      <vt:lpstr>Used technologies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application</dc:title>
  <dc:creator>Qvkata OG</dc:creator>
  <cp:lastModifiedBy>Qvkata OG</cp:lastModifiedBy>
  <cp:revision>5</cp:revision>
  <dcterms:created xsi:type="dcterms:W3CDTF">2021-07-16T07:13:41Z</dcterms:created>
  <dcterms:modified xsi:type="dcterms:W3CDTF">2021-07-16T08:12:39Z</dcterms:modified>
</cp:coreProperties>
</file>