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C511-E975-4B9E-8356-1245E66315BB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8BE-4B0C-40EC-BBEB-A6B63963A9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492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C511-E975-4B9E-8356-1245E66315BB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8BE-4B0C-40EC-BBEB-A6B63963A9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333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C511-E975-4B9E-8356-1245E66315BB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8BE-4B0C-40EC-BBEB-A6B63963A9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939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C511-E975-4B9E-8356-1245E66315BB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8BE-4B0C-40EC-BBEB-A6B63963A9CA}" type="slidenum">
              <a:rPr lang="bg-BG" smtClean="0"/>
              <a:t>‹#›</a:t>
            </a:fld>
            <a:endParaRPr lang="bg-BG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0345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C511-E975-4B9E-8356-1245E66315BB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8BE-4B0C-40EC-BBEB-A6B63963A9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14779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C511-E975-4B9E-8356-1245E66315BB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8BE-4B0C-40EC-BBEB-A6B63963A9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8868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C511-E975-4B9E-8356-1245E66315BB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8BE-4B0C-40EC-BBEB-A6B63963A9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9596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C511-E975-4B9E-8356-1245E66315BB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8BE-4B0C-40EC-BBEB-A6B63963A9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8163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C511-E975-4B9E-8356-1245E66315BB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8BE-4B0C-40EC-BBEB-A6B63963A9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1160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C511-E975-4B9E-8356-1245E66315BB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8BE-4B0C-40EC-BBEB-A6B63963A9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254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C511-E975-4B9E-8356-1245E66315BB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8BE-4B0C-40EC-BBEB-A6B63963A9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076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C511-E975-4B9E-8356-1245E66315BB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8BE-4B0C-40EC-BBEB-A6B63963A9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830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C511-E975-4B9E-8356-1245E66315BB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8BE-4B0C-40EC-BBEB-A6B63963A9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358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C511-E975-4B9E-8356-1245E66315BB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8BE-4B0C-40EC-BBEB-A6B63963A9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089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C511-E975-4B9E-8356-1245E66315BB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8BE-4B0C-40EC-BBEB-A6B63963A9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96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C511-E975-4B9E-8356-1245E66315BB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8BE-4B0C-40EC-BBEB-A6B63963A9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21474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C511-E975-4B9E-8356-1245E66315BB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8BE-4B0C-40EC-BBEB-A6B63963A9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091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C511-E975-4B9E-8356-1245E66315BB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8BE-4B0C-40EC-BBEB-A6B63963A9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963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D6C511-E975-4B9E-8356-1245E66315BB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43618BE-4B0C-40EC-BBEB-A6B63963A9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918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37929"/>
            <a:ext cx="9144000" cy="2387600"/>
          </a:xfrm>
        </p:spPr>
        <p:txBody>
          <a:bodyPr/>
          <a:lstStyle/>
          <a:p>
            <a:r>
              <a:rPr lang="en-US" dirty="0" smtClean="0"/>
              <a:t>Project management application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21885"/>
            <a:ext cx="9144000" cy="571128"/>
          </a:xfrm>
        </p:spPr>
        <p:txBody>
          <a:bodyPr/>
          <a:lstStyle/>
          <a:p>
            <a:r>
              <a:rPr lang="en-US" dirty="0" smtClean="0"/>
              <a:t>Yavor Karakolev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33983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9538" y="2837233"/>
            <a:ext cx="6152925" cy="1320800"/>
          </a:xfrm>
        </p:spPr>
        <p:txBody>
          <a:bodyPr anchor="ctr">
            <a:noAutofit/>
          </a:bodyPr>
          <a:lstStyle/>
          <a:p>
            <a:pPr algn="ctr"/>
            <a:r>
              <a:rPr lang="en-US" sz="5400" dirty="0" smtClean="0"/>
              <a:t>Topic</a:t>
            </a:r>
            <a:endParaRPr lang="bg-BG" sz="5400" dirty="0"/>
          </a:p>
        </p:txBody>
      </p:sp>
      <p:pic>
        <p:nvPicPr>
          <p:cNvPr id="2050" name="Picture 2" descr="Hashtag PNG Transparent Images | PNG A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77" y="1852837"/>
            <a:ext cx="4386122" cy="328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290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 in the realization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Figuring out what to do</a:t>
            </a:r>
          </a:p>
          <a:p>
            <a:r>
              <a:rPr lang="en-US" sz="2000" dirty="0" smtClean="0"/>
              <a:t>Creating repository</a:t>
            </a:r>
          </a:p>
          <a:p>
            <a:r>
              <a:rPr lang="en-US" sz="2000" dirty="0" smtClean="0"/>
              <a:t>Creating SQL database</a:t>
            </a:r>
          </a:p>
          <a:p>
            <a:r>
              <a:rPr lang="en-US" sz="2000" dirty="0" smtClean="0"/>
              <a:t>Coding </a:t>
            </a:r>
          </a:p>
          <a:p>
            <a:r>
              <a:rPr lang="en-US" sz="2000" dirty="0" smtClean="0"/>
              <a:t>Connecting the app with the SQL database</a:t>
            </a:r>
          </a:p>
          <a:p>
            <a:r>
              <a:rPr lang="en-US" sz="2000" dirty="0" smtClean="0"/>
              <a:t>Writing a documentation</a:t>
            </a:r>
          </a:p>
          <a:p>
            <a:r>
              <a:rPr lang="en-US" sz="2000" dirty="0" smtClean="0"/>
              <a:t>Making a presentation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2838908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268" y="813881"/>
            <a:ext cx="5257153" cy="956552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Used technologies</a:t>
            </a:r>
            <a:endParaRPr lang="bg-BG" sz="4800" dirty="0"/>
          </a:p>
        </p:txBody>
      </p:sp>
      <p:pic>
        <p:nvPicPr>
          <p:cNvPr id="1026" name="Picture 2" descr="File:Octicons-mark-github.sv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128" y="813881"/>
            <a:ext cx="3141392" cy="314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Visual Studio Icon 2019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305" y="4124525"/>
            <a:ext cx="2363823" cy="236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crosoft Word logo and symbol, meaning, history,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267" y="1955660"/>
            <a:ext cx="2349038" cy="146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le:Microsoft Office PowerPoint (2019–present).sv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305" y="1870429"/>
            <a:ext cx="1761767" cy="163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Logo Sql Server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61" y="3838017"/>
            <a:ext cx="2152552" cy="265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060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6442" y="2519423"/>
            <a:ext cx="5515122" cy="1320800"/>
          </a:xfrm>
        </p:spPr>
        <p:txBody>
          <a:bodyPr/>
          <a:lstStyle/>
          <a:p>
            <a:r>
              <a:rPr lang="en-US" dirty="0" smtClean="0"/>
              <a:t>Thanks for your attention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3763" y="3965606"/>
            <a:ext cx="5260479" cy="6057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 am open to your questions (if you have any)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04742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58</TotalTime>
  <Words>52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Droplet</vt:lpstr>
      <vt:lpstr>Project management application</vt:lpstr>
      <vt:lpstr>Topic</vt:lpstr>
      <vt:lpstr>Milestones in the realization</vt:lpstr>
      <vt:lpstr>Used technologies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application</dc:title>
  <dc:creator>Qvkata OG</dc:creator>
  <cp:lastModifiedBy>Qvkata OG</cp:lastModifiedBy>
  <cp:revision>6</cp:revision>
  <dcterms:created xsi:type="dcterms:W3CDTF">2021-07-16T07:13:41Z</dcterms:created>
  <dcterms:modified xsi:type="dcterms:W3CDTF">2021-07-16T08:14:11Z</dcterms:modified>
</cp:coreProperties>
</file>