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4" r:id="rId4"/>
  </p:sldMasterIdLst>
  <p:notesMasterIdLst>
    <p:notesMasterId r:id="rId14"/>
  </p:notesMasterIdLst>
  <p:sldIdLst>
    <p:sldId id="280" r:id="rId5"/>
    <p:sldId id="282" r:id="rId6"/>
    <p:sldId id="299" r:id="rId7"/>
    <p:sldId id="313" r:id="rId8"/>
    <p:sldId id="324" r:id="rId9"/>
    <p:sldId id="314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3D0522-50EF-4DEE-834F-784EACECA76E}">
          <p14:sldIdLst>
            <p14:sldId id="280"/>
            <p14:sldId id="282"/>
            <p14:sldId id="299"/>
            <p14:sldId id="313"/>
            <p14:sldId id="324"/>
            <p14:sldId id="314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40"/>
    <a:srgbClr val="633245"/>
    <a:srgbClr val="EDEEEA"/>
    <a:srgbClr val="E6E6E6"/>
    <a:srgbClr val="1B347B"/>
    <a:srgbClr val="1E2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BCA0-3D5A-8813-EDC7-AC9CA2675640}" v="1" dt="2020-05-31T19:57:43.235"/>
    <p1510:client id="{2A8F1220-A9FD-1B8F-1F89-DE0EC96D8793}" v="281" dt="2020-05-31T12:28:53.101"/>
    <p1510:client id="{381622AA-26B5-7FA5-350A-3D9A5B770AC4}" v="315" dt="2020-05-31T13:25:35.800"/>
    <p1510:client id="{661EC634-364E-3C4B-7421-9E13A0380C9C}" v="1" dt="2020-05-31T19:17:09.309"/>
    <p1510:client id="{886512A2-9116-04C7-2D94-59CC3AA72FE6}" v="853" dt="2020-02-05T22:04:50.872"/>
    <p1510:client id="{A862B435-DF6E-1931-A2E5-15E3AD6172F0}" v="1" dt="2019-06-19T08:58:41.820"/>
    <p1510:client id="{FA382E3B-4E25-1B4F-C425-5F95A4ED43A8}" v="82" dt="2020-05-31T18:23:47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78FF3-63D9-4048-A5A9-A6BCBB84C4AE}" type="datetimeFigureOut">
              <a:rPr lang="bg-BG" smtClean="0"/>
              <a:t>1.7.2020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E56DB-0C7A-4467-90D5-C2CE565CE3C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79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93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18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416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000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E56DB-0C7A-4467-90D5-C2CE565CE3C5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50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2754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598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782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594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E3F6262-D894-42C5-8BF1-BF1117D3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917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940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50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4D1FF-DF3D-4C34-96CE-00B46161C8E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14312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304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8090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396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0F681B-9A51-4502-9FF5-BC7C72CC64A5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00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1399" y="5734333"/>
            <a:ext cx="2009203" cy="459198"/>
          </a:xfrm>
        </p:spPr>
        <p:txBody>
          <a:bodyPr>
            <a:normAutofit/>
          </a:bodyPr>
          <a:lstStyle/>
          <a:p>
            <a:pPr algn="ctr"/>
            <a:r>
              <a:rPr lang="bg-BG" sz="2400" dirty="0">
                <a:solidFill>
                  <a:srgbClr val="161640"/>
                </a:solidFill>
              </a:rPr>
              <a:t>0</a:t>
            </a:r>
            <a:r>
              <a:rPr lang="en-US" sz="2400" dirty="0">
                <a:solidFill>
                  <a:srgbClr val="161640"/>
                </a:solidFill>
              </a:rPr>
              <a:t>7</a:t>
            </a:r>
            <a:r>
              <a:rPr lang="bg-BG" sz="2400" dirty="0">
                <a:solidFill>
                  <a:srgbClr val="161640"/>
                </a:solidFill>
              </a:rPr>
              <a:t>/0</a:t>
            </a:r>
            <a:r>
              <a:rPr lang="en-US" sz="2400" dirty="0">
                <a:solidFill>
                  <a:srgbClr val="161640"/>
                </a:solidFill>
              </a:rPr>
              <a:t>2</a:t>
            </a:r>
            <a:r>
              <a:rPr lang="bg-BG" sz="2400" dirty="0">
                <a:solidFill>
                  <a:srgbClr val="161640"/>
                </a:solidFill>
              </a:rPr>
              <a:t>/2020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49"/>
            <a:ext cx="2273223" cy="15950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13546" y="4439205"/>
            <a:ext cx="1860317" cy="175432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b="1" dirty="0"/>
              <a:t>AUTHORS: </a:t>
            </a:r>
          </a:p>
          <a:p>
            <a:r>
              <a:rPr lang="bg-BG" dirty="0">
                <a:cs typeface="Arial"/>
              </a:rPr>
              <a:t>Boris Savov</a:t>
            </a:r>
            <a:endParaRPr lang="en-US" dirty="0"/>
          </a:p>
          <a:p>
            <a:r>
              <a:rPr lang="bg-BG" dirty="0"/>
              <a:t>Ivan Mihaylov</a:t>
            </a:r>
            <a:endParaRPr lang="en-US" dirty="0"/>
          </a:p>
          <a:p>
            <a:r>
              <a:rPr lang="en-US" dirty="0">
                <a:cs typeface="Arial"/>
              </a:rPr>
              <a:t>Nikola </a:t>
            </a:r>
            <a:r>
              <a:rPr lang="en-US" dirty="0" err="1">
                <a:cs typeface="Arial"/>
              </a:rPr>
              <a:t>Peshev</a:t>
            </a:r>
            <a:endParaRPr lang="bg-BG" dirty="0">
              <a:cs typeface="Arial"/>
            </a:endParaRPr>
          </a:p>
          <a:p>
            <a:r>
              <a:rPr lang="bg-BG" dirty="0">
                <a:cs typeface="Arial"/>
              </a:rPr>
              <a:t>Stephan Stratev</a:t>
            </a:r>
          </a:p>
          <a:p>
            <a:r>
              <a:rPr lang="bg-BG" dirty="0">
                <a:cs typeface="Arial"/>
              </a:rPr>
              <a:t>Yavor Karakolev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8A72A-54C4-457F-A57E-F7CAF845D2A0}"/>
              </a:ext>
            </a:extLst>
          </p:cNvPr>
          <p:cNvSpPr txBox="1"/>
          <p:nvPr/>
        </p:nvSpPr>
        <p:spPr>
          <a:xfrm>
            <a:off x="2338388" y="1104900"/>
            <a:ext cx="75152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 dirty="0">
                <a:ea typeface="+mn-lt"/>
                <a:cs typeface="+mn-lt"/>
              </a:rPr>
              <a:t>Vocational School of Computer Programming and Innovations</a:t>
            </a:r>
            <a:endParaRPr lang="en-US" b="1" dirty="0">
              <a:ea typeface="+mn-lt"/>
              <a:cs typeface="+mn-lt"/>
            </a:endParaRPr>
          </a:p>
          <a:p>
            <a:pPr algn="l"/>
            <a:endParaRPr lang="en-US" dirty="0"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522C0-1A21-410E-AD91-CD7252A3F37C}"/>
              </a:ext>
            </a:extLst>
          </p:cNvPr>
          <p:cNvSpPr/>
          <p:nvPr/>
        </p:nvSpPr>
        <p:spPr>
          <a:xfrm>
            <a:off x="2293132" y="2505670"/>
            <a:ext cx="7605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+mj-lt"/>
              </a:rPr>
              <a:t>E-BYTE game development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6239116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Purposes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4DD40-8A93-4001-A61D-473253CCE3C9}"/>
              </a:ext>
            </a:extLst>
          </p:cNvPr>
          <p:cNvSpPr txBox="1"/>
          <p:nvPr/>
        </p:nvSpPr>
        <p:spPr>
          <a:xfrm>
            <a:off x="7971183" y="2118138"/>
            <a:ext cx="30082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CF81-2F0E-4779-9DBE-F42584046D90}"/>
              </a:ext>
            </a:extLst>
          </p:cNvPr>
          <p:cNvSpPr txBox="1"/>
          <p:nvPr/>
        </p:nvSpPr>
        <p:spPr>
          <a:xfrm>
            <a:off x="7971183" y="2813877"/>
            <a:ext cx="32843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" sz="2000"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7C02-0DEC-42AD-9EBD-C8352C475305}"/>
              </a:ext>
            </a:extLst>
          </p:cNvPr>
          <p:cNvSpPr txBox="1"/>
          <p:nvPr/>
        </p:nvSpPr>
        <p:spPr>
          <a:xfrm>
            <a:off x="7970492" y="354205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" sz="2000">
              <a:cs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332EB-3B3E-4225-9334-F637D659BBFA}"/>
              </a:ext>
            </a:extLst>
          </p:cNvPr>
          <p:cNvSpPr txBox="1"/>
          <p:nvPr/>
        </p:nvSpPr>
        <p:spPr>
          <a:xfrm>
            <a:off x="7969802" y="3994149"/>
            <a:ext cx="30745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76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Milestones in the realization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7DFFE-49C3-4B38-B8BC-B097EC95C2A0}"/>
              </a:ext>
            </a:extLst>
          </p:cNvPr>
          <p:cNvSpPr txBox="1"/>
          <p:nvPr/>
        </p:nvSpPr>
        <p:spPr>
          <a:xfrm>
            <a:off x="7658099" y="1891010"/>
            <a:ext cx="3362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sz="2400" dirty="0">
                <a:cs typeface="Arial"/>
              </a:rPr>
              <a:t>Deciding what to do 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C810A-8784-4F3B-9C50-547519136BC7}"/>
              </a:ext>
            </a:extLst>
          </p:cNvPr>
          <p:cNvSpPr txBox="1"/>
          <p:nvPr/>
        </p:nvSpPr>
        <p:spPr>
          <a:xfrm>
            <a:off x="7810498" y="2531417"/>
            <a:ext cx="30575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>
                <a:cs typeface="Arial"/>
              </a:rPr>
              <a:t>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09634-F1CC-4322-BA9C-E199AF3D1FAF}"/>
              </a:ext>
            </a:extLst>
          </p:cNvPr>
          <p:cNvSpPr txBox="1"/>
          <p:nvPr/>
        </p:nvSpPr>
        <p:spPr>
          <a:xfrm>
            <a:off x="7810500" y="3171825"/>
            <a:ext cx="34956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Doing a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E746F-AEB4-46F3-BD85-E57741AA9372}"/>
              </a:ext>
            </a:extLst>
          </p:cNvPr>
          <p:cNvSpPr txBox="1"/>
          <p:nvPr/>
        </p:nvSpPr>
        <p:spPr>
          <a:xfrm>
            <a:off x="7810498" y="3812232"/>
            <a:ext cx="37719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ial"/>
              </a:rPr>
              <a:t>Writing a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67785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applications</a:t>
            </a:r>
          </a:p>
        </p:txBody>
      </p:sp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429000"/>
            <a:ext cx="2389776" cy="238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888" y="3203421"/>
            <a:ext cx="5368432" cy="2840934"/>
          </a:xfrm>
          <a:prstGeom prst="rect">
            <a:avLst/>
          </a:prstGeom>
        </p:spPr>
      </p:pic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6E6B9CF-4DA3-4975-A329-19C66376F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587" y="1940242"/>
            <a:ext cx="3552825" cy="128587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2B109F8-1C21-4B4C-B80F-D1A7B16D7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870" y="3218536"/>
            <a:ext cx="3009901" cy="30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1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Level of complexity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534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36680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F1BD-3014-4A7C-8160-0698DCB5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F934EA54-F5D1-4BBD-A7CD-8EC539CCC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6213" y="1625503"/>
            <a:ext cx="4739787" cy="47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3298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0506462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Custom 12">
      <a:dk1>
        <a:sysClr val="windowText" lastClr="000000"/>
      </a:dk1>
      <a:lt1>
        <a:sysClr val="window" lastClr="FFFFFF"/>
      </a:lt1>
      <a:dk2>
        <a:srgbClr val="373545"/>
      </a:dk2>
      <a:lt2>
        <a:srgbClr val="6B9F25"/>
      </a:lt2>
      <a:accent1>
        <a:srgbClr val="E68332"/>
      </a:accent1>
      <a:accent2>
        <a:srgbClr val="855001"/>
      </a:accent2>
      <a:accent3>
        <a:srgbClr val="C5E799"/>
      </a:accent3>
      <a:accent4>
        <a:srgbClr val="C5E799"/>
      </a:accent4>
      <a:accent5>
        <a:srgbClr val="A9DB66"/>
      </a:accent5>
      <a:accent6>
        <a:srgbClr val="50771B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93F33423CAB540876E07D1711AC023" ma:contentTypeVersion="5" ma:contentTypeDescription="Create a new document." ma:contentTypeScope="" ma:versionID="abfe9e28213b4758d1c20d852584f265">
  <xsd:schema xmlns:xsd="http://www.w3.org/2001/XMLSchema" xmlns:xs="http://www.w3.org/2001/XMLSchema" xmlns:p="http://schemas.microsoft.com/office/2006/metadata/properties" xmlns:ns2="44b5bade-0608-4775-89b1-ce8643f31210" targetNamespace="http://schemas.microsoft.com/office/2006/metadata/properties" ma:root="true" ma:fieldsID="5481ee06df4cb0237fe73c831910cb77" ns2:_="">
    <xsd:import namespace="44b5bade-0608-4775-89b1-ce8643f312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5bade-0608-4775-89b1-ce8643f31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00ECE0-40F6-4C84-A4B1-BD707658F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5bade-0608-4775-89b1-ce8643f31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E9E3A7-1066-403D-8B34-EA133FEAB7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4C556A-A7EE-4541-94B5-0EC8AD757A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64</Words>
  <Application>Microsoft Office PowerPoint</Application>
  <PresentationFormat>Widescreen</PresentationFormat>
  <Paragraphs>27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07/02/2020</vt:lpstr>
      <vt:lpstr>Topic</vt:lpstr>
      <vt:lpstr>Purposes</vt:lpstr>
      <vt:lpstr>Milestones in the realization</vt:lpstr>
      <vt:lpstr>Used applications</vt:lpstr>
      <vt:lpstr>Level of complexity</vt:lpstr>
      <vt:lpstr>Conclusion</vt:lpstr>
      <vt:lpstr>Q &amp; A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Ivan Mihaylov</cp:lastModifiedBy>
  <cp:revision>33</cp:revision>
  <dcterms:created xsi:type="dcterms:W3CDTF">2018-03-22T10:14:53Z</dcterms:created>
  <dcterms:modified xsi:type="dcterms:W3CDTF">2020-07-01T21:38:23Z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0x0101003793F33423CAB540876E07D1711AC023</vt:lpwstr>
  </property>
</Properties>
</file>