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5" r:id="rId5"/>
    <p:sldId id="264" r:id="rId6"/>
    <p:sldId id="275" r:id="rId7"/>
    <p:sldId id="271" r:id="rId8"/>
    <p:sldId id="272" r:id="rId9"/>
    <p:sldId id="281" r:id="rId10"/>
    <p:sldId id="280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80"/>
    <a:srgbClr val="E77D7D"/>
    <a:srgbClr val="F08788"/>
    <a:srgbClr val="687CB9"/>
    <a:srgbClr val="6075A8"/>
    <a:srgbClr val="404040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34" y="6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87624" y="3490797"/>
            <a:ext cx="5184576" cy="1152129"/>
          </a:xfrm>
        </p:spPr>
        <p:txBody>
          <a:bodyPr/>
          <a:lstStyle/>
          <a:p>
            <a:pPr lvl="0"/>
            <a:r>
              <a:rPr lang="en-US" b="1" dirty="0"/>
              <a:t>PLAY AND LEARN</a:t>
            </a:r>
            <a:r>
              <a:rPr lang="en-US" dirty="0"/>
              <a:t>​</a:t>
            </a:r>
            <a:endParaRPr lang="en-US" altLang="ko-KR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4155926"/>
            <a:ext cx="2937527" cy="1468764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827584" y="4579810"/>
            <a:ext cx="72728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bg-BG" b="1" dirty="0" err="1">
                <a:solidFill>
                  <a:srgbClr val="687CB9"/>
                </a:solidFill>
              </a:rPr>
              <a:t>Vocational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School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en-US" b="1" dirty="0" smtClean="0">
                <a:solidFill>
                  <a:srgbClr val="687CB9"/>
                </a:solidFill>
              </a:rPr>
              <a:t>for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Computer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Programming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and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Innovations</a:t>
            </a:r>
            <a:r>
              <a:rPr lang="en-US" dirty="0" smtClean="0">
                <a:solidFill>
                  <a:srgbClr val="687CB9"/>
                </a:solidFill>
              </a:rPr>
              <a:t>​</a:t>
            </a:r>
            <a:endParaRPr lang="en-US" dirty="0">
              <a:solidFill>
                <a:srgbClr val="687CB9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824539" y="4520976"/>
            <a:ext cx="84162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solidFill>
                  <a:srgbClr val="687CB9"/>
                </a:solidFill>
              </a:rPr>
              <a:t>Stanislava</a:t>
            </a:r>
            <a:r>
              <a:rPr lang="en-US" dirty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Andonova</a:t>
            </a:r>
            <a:r>
              <a:rPr lang="en-US" dirty="0" smtClean="0">
                <a:solidFill>
                  <a:srgbClr val="687CB9"/>
                </a:solidFill>
              </a:rPr>
              <a:t>, Kristina </a:t>
            </a:r>
            <a:r>
              <a:rPr lang="en-US" dirty="0" err="1" smtClean="0">
                <a:solidFill>
                  <a:srgbClr val="687CB9"/>
                </a:solidFill>
              </a:rPr>
              <a:t>Bolashikova</a:t>
            </a:r>
            <a:r>
              <a:rPr lang="en-US" dirty="0" smtClean="0">
                <a:solidFill>
                  <a:srgbClr val="687CB9"/>
                </a:solidFill>
              </a:rPr>
              <a:t>,</a:t>
            </a:r>
            <a:r>
              <a:rPr lang="en-US" dirty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Zhenya</a:t>
            </a:r>
            <a:r>
              <a:rPr lang="en-US" dirty="0" smtClean="0">
                <a:solidFill>
                  <a:srgbClr val="687CB9"/>
                </a:solidFill>
              </a:rPr>
              <a:t> </a:t>
            </a:r>
            <a:r>
              <a:rPr lang="en-US" dirty="0" err="1">
                <a:solidFill>
                  <a:srgbClr val="687CB9"/>
                </a:solidFill>
              </a:rPr>
              <a:t>Yordanova</a:t>
            </a:r>
            <a:r>
              <a:rPr lang="en-US" dirty="0">
                <a:solidFill>
                  <a:srgbClr val="687CB9"/>
                </a:solidFill>
              </a:rPr>
              <a:t> ,</a:t>
            </a:r>
            <a:r>
              <a:rPr lang="en-US" dirty="0" err="1" smtClean="0">
                <a:solidFill>
                  <a:srgbClr val="687CB9"/>
                </a:solidFill>
              </a:rPr>
              <a:t>Yavor</a:t>
            </a:r>
            <a:r>
              <a:rPr lang="en-US" dirty="0" smtClean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Karakolev</a:t>
            </a:r>
            <a:endParaRPr lang="bg-BG" dirty="0">
              <a:solidFill>
                <a:srgbClr val="687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авоъгълник 23"/>
          <p:cNvSpPr/>
          <p:nvPr/>
        </p:nvSpPr>
        <p:spPr>
          <a:xfrm>
            <a:off x="539552" y="1419622"/>
            <a:ext cx="8290713" cy="3600400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236520"/>
            <a:ext cx="7200800" cy="576064"/>
          </a:xfrm>
        </p:spPr>
        <p:txBody>
          <a:bodyPr/>
          <a:lstStyle/>
          <a:p>
            <a:r>
              <a:rPr lang="en-US" b="1" dirty="0" smtClean="0"/>
              <a:t>Summary 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65340" y="2022135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Description of the application</a:t>
            </a:r>
            <a:endParaRPr lang="ko-KR" altLang="en-US" sz="2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4453" y="1724865"/>
            <a:ext cx="1015139" cy="994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1240030" y="1880735"/>
            <a:ext cx="183023" cy="73376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972" t="16518" r="37823" b="22675"/>
          <a:stretch/>
        </p:blipFill>
        <p:spPr>
          <a:xfrm rot="324346">
            <a:off x="5557071" y="2557056"/>
            <a:ext cx="3087867" cy="202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7147">
            <a:off x="1905675" y="2944706"/>
            <a:ext cx="2715844" cy="189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332656" y="2283718"/>
            <a:ext cx="5967505" cy="473576"/>
          </a:xfrm>
        </p:spPr>
        <p:txBody>
          <a:bodyPr/>
          <a:lstStyle/>
          <a:p>
            <a:r>
              <a:rPr lang="en-US" sz="2800" dirty="0"/>
              <a:t>Milestones in the realization</a:t>
            </a:r>
            <a:endParaRPr lang="bg-BG" sz="28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81879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923929" y="1805996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924107" y="2474701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51521" y="1896195"/>
            <a:ext cx="3672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dirty="0">
                <a:solidFill>
                  <a:schemeClr val="bg1"/>
                </a:solidFill>
              </a:rPr>
              <a:t>Deciding what to do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896947" y="2532727"/>
            <a:ext cx="30243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dirty="0" smtClean="0">
                <a:solidFill>
                  <a:schemeClr val="bg1"/>
                </a:solidFill>
              </a:rPr>
              <a:t>Discussing ideas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923928" y="1851670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902047" y="255437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6"/>
          <p:cNvSpPr/>
          <p:nvPr/>
        </p:nvSpPr>
        <p:spPr>
          <a:xfrm flipH="1">
            <a:off x="3921283" y="38320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6"/>
          <p:cNvSpPr/>
          <p:nvPr/>
        </p:nvSpPr>
        <p:spPr>
          <a:xfrm flipH="1">
            <a:off x="3923929" y="3189421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22"/>
          <p:cNvSpPr txBox="1"/>
          <p:nvPr/>
        </p:nvSpPr>
        <p:spPr>
          <a:xfrm flipH="1">
            <a:off x="3902047" y="3256782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 flipH="1">
            <a:off x="3914356" y="39177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 flipH="1">
            <a:off x="1619672" y="3235431"/>
            <a:ext cx="23678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Working on the code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7" name="TextBox 13"/>
          <p:cNvSpPr txBox="1"/>
          <p:nvPr/>
        </p:nvSpPr>
        <p:spPr>
          <a:xfrm flipH="1">
            <a:off x="2877167" y="3875698"/>
            <a:ext cx="9361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scontent.xx.fbcdn.net/v/t1.15752-9/56454598_416003592298859_5674779166801657856_n.png?_nc_cat=103&amp;_nc_sid=b96e70&amp;_nc_ohc=FzCKPT_AD1AAX8DIiEI&amp;_nc_ad=z-m&amp;_nc_cid=0&amp;_nc_ht=scontent.xx&amp;oh=53a39f97f1ccc01a40b9ced7ab7f86b9&amp;oe=5F0A4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51" y="13575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4" grpId="0"/>
      <p:bldP spid="22" grpId="0"/>
      <p:bldP spid="23" grpId="0"/>
      <p:bldP spid="13" grpId="0" animBg="1"/>
      <p:bldP spid="15" grpId="0" animBg="1"/>
      <p:bldP spid="10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21171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98080"/>
                </a:solidFill>
              </a:rPr>
              <a:t>Used resources</a:t>
            </a:r>
            <a:endParaRPr lang="bg-BG" sz="3200" b="1" dirty="0">
              <a:solidFill>
                <a:srgbClr val="E98080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7F8C64F-83AA-4CC7-82C4-22DD00CC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2301" y1="8072" x2="82301" y2="8072"/>
                        <a14:foregroundMark x1="87611" y1="18834" x2="87611" y2="18834"/>
                        <a14:foregroundMark x1="88053" y1="43498" x2="88053" y2="43498"/>
                        <a14:foregroundMark x1="85841" y1="59641" x2="85841" y2="59641"/>
                        <a14:foregroundMark x1="84513" y1="71749" x2="84513" y2="71749"/>
                        <a14:foregroundMark x1="85398" y1="76233" x2="87168" y2="78924"/>
                        <a14:foregroundMark x1="91593" y1="83408" x2="91593" y2="83408"/>
                        <a14:foregroundMark x1="91150" y1="56502" x2="91150" y2="56502"/>
                        <a14:foregroundMark x1="93805" y1="49327" x2="93363" y2="44843"/>
                        <a14:foregroundMark x1="93363" y1="40359" x2="92478" y2="35426"/>
                        <a14:foregroundMark x1="2212" y1="44843" x2="2212" y2="44843"/>
                        <a14:foregroundMark x1="6637" y1="32735" x2="6637" y2="32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555526"/>
            <a:ext cx="1170694" cy="1155154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FBA72A7-BC37-46A5-9F3A-2A68FBBB0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89844" l="4883" r="89844">
                        <a14:foregroundMark x1="21094" y1="51172" x2="21094" y2="51172"/>
                        <a14:foregroundMark x1="28125" y1="46680" x2="28125" y2="46680"/>
                        <a14:foregroundMark x1="31055" y1="42773" x2="31055" y2="42773"/>
                        <a14:foregroundMark x1="31250" y1="51563" x2="31250" y2="51563"/>
                        <a14:foregroundMark x1="35938" y1="54688" x2="35938" y2="54688"/>
                        <a14:foregroundMark x1="36719" y1="47266" x2="36719" y2="47266"/>
                        <a14:foregroundMark x1="39453" y1="46094" x2="39453" y2="46094"/>
                        <a14:foregroundMark x1="39453" y1="45703" x2="39453" y2="45703"/>
                        <a14:foregroundMark x1="40039" y1="45117" x2="40039" y2="45117"/>
                        <a14:foregroundMark x1="39453" y1="43164" x2="39453" y2="43164"/>
                        <a14:foregroundMark x1="18750" y1="46289" x2="18750" y2="46289"/>
                        <a14:foregroundMark x1="19336" y1="41602" x2="19336" y2="41602"/>
                        <a14:foregroundMark x1="19141" y1="46680" x2="19141" y2="46680"/>
                        <a14:foregroundMark x1="21680" y1="54688" x2="21680" y2="54688"/>
                        <a14:foregroundMark x1="24023" y1="56250" x2="24023" y2="56250"/>
                        <a14:foregroundMark x1="23047" y1="59961" x2="23047" y2="59961"/>
                        <a14:foregroundMark x1="25586" y1="51563" x2="25586" y2="51563"/>
                        <a14:foregroundMark x1="27148" y1="45703" x2="27148" y2="45703"/>
                        <a14:foregroundMark x1="28516" y1="41211" x2="28516" y2="41211"/>
                        <a14:foregroundMark x1="30273" y1="49805" x2="30273" y2="49805"/>
                        <a14:foregroundMark x1="31250" y1="48633" x2="31250" y2="48633"/>
                        <a14:foregroundMark x1="33594" y1="51172" x2="34180" y2="52148"/>
                        <a14:foregroundMark x1="33984" y1="53711" x2="33984" y2="54688"/>
                        <a14:foregroundMark x1="33594" y1="56641" x2="33594" y2="56641"/>
                        <a14:foregroundMark x1="34180" y1="57227" x2="34180" y2="57227"/>
                        <a14:foregroundMark x1="34570" y1="57617" x2="35547" y2="58203"/>
                        <a14:foregroundMark x1="35938" y1="58203" x2="35938" y2="58203"/>
                        <a14:foregroundMark x1="31055" y1="55078" x2="28125" y2="53516"/>
                        <a14:foregroundMark x1="25586" y1="52539" x2="25586" y2="52539"/>
                        <a14:foregroundMark x1="25586" y1="51758" x2="25586" y2="51758"/>
                        <a14:foregroundMark x1="26172" y1="51758" x2="19336" y2="60742"/>
                        <a14:foregroundMark x1="21680" y1="59961" x2="21680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6136" y="3482604"/>
            <a:ext cx="1584176" cy="1584176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913CE3A-0FD7-4906-BA43-31A5880E9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781" r="100000">
                        <a14:foregroundMark x1="8984" y1="42017" x2="8984" y2="42017"/>
                        <a14:foregroundMark x1="9635" y1="32353" x2="9635" y2="32353"/>
                        <a14:foregroundMark x1="5078" y1="30112" x2="5078" y2="30112"/>
                        <a14:foregroundMark x1="7813" y1="28711" x2="10547" y2="28711"/>
                        <a14:foregroundMark x1="11458" y1="28711" x2="14974" y2="30392"/>
                        <a14:foregroundMark x1="16146" y1="30952" x2="17057" y2="31373"/>
                        <a14:foregroundMark x1="20703" y1="32913" x2="24219" y2="34594"/>
                        <a14:foregroundMark x1="26042" y1="35854" x2="27214" y2="36415"/>
                        <a14:foregroundMark x1="30208" y1="38375" x2="34115" y2="42577"/>
                        <a14:foregroundMark x1="35677" y1="45798" x2="35677" y2="45798"/>
                        <a14:foregroundMark x1="27865" y1="57703" x2="27865" y2="57703"/>
                        <a14:foregroundMark x1="28516" y1="66667" x2="28516" y2="66667"/>
                        <a14:foregroundMark x1="43359" y1="70308" x2="43359" y2="70308"/>
                        <a14:foregroundMark x1="48177" y1="51961" x2="48177" y2="51961"/>
                        <a14:foregroundMark x1="44922" y1="37395" x2="44922" y2="37395"/>
                        <a14:foregroundMark x1="43750" y1="34874" x2="43750" y2="34874"/>
                        <a14:foregroundMark x1="44922" y1="31933" x2="40104" y2="29412"/>
                        <a14:foregroundMark x1="36198" y1="27171" x2="37109" y2="27731"/>
                        <a14:foregroundMark x1="32943" y1="30672" x2="32943" y2="30672"/>
                        <a14:foregroundMark x1="13802" y1="62885" x2="13802" y2="62885"/>
                        <a14:foregroundMark x1="7813" y1="69328" x2="7813" y2="69328"/>
                        <a14:foregroundMark x1="7813" y1="70868" x2="9635" y2="71569"/>
                        <a14:foregroundMark x1="18620" y1="72549" x2="18620" y2="72549"/>
                        <a14:foregroundMark x1="18620" y1="72549" x2="19531" y2="72269"/>
                        <a14:foregroundMark x1="9635" y1="57703" x2="9635" y2="57703"/>
                        <a14:foregroundMark x1="9375" y1="57423" x2="14063" y2="51261"/>
                        <a14:foregroundMark x1="14453" y1="50980" x2="15234" y2="50280"/>
                        <a14:foregroundMark x1="16797" y1="46499" x2="16797" y2="45518"/>
                        <a14:foregroundMark x1="15234" y1="41597" x2="15234" y2="41597"/>
                        <a14:foregroundMark x1="15234" y1="42017" x2="14453" y2="44258"/>
                        <a14:foregroundMark x1="11719" y1="48459" x2="11719" y2="48459"/>
                        <a14:foregroundMark x1="9896" y1="46499" x2="8464" y2="44818"/>
                        <a14:foregroundMark x1="4818" y1="39636" x2="3385" y2="38796"/>
                        <a14:foregroundMark x1="2474" y1="38095" x2="3385" y2="36835"/>
                        <a14:foregroundMark x1="4167" y1="35154" x2="5729" y2="34174"/>
                        <a14:foregroundMark x1="6641" y1="33894" x2="8724" y2="33333"/>
                        <a14:foregroundMark x1="10156" y1="33333" x2="11719" y2="34174"/>
                        <a14:foregroundMark x1="13151" y1="35154" x2="13151" y2="35154"/>
                        <a14:foregroundMark x1="13151" y1="35574" x2="13151" y2="35574"/>
                        <a14:foregroundMark x1="9896" y1="41317" x2="9896" y2="42577"/>
                        <a14:foregroundMark x1="7161" y1="49300" x2="5729" y2="50700"/>
                        <a14:foregroundMark x1="5729" y1="50700" x2="7161" y2="52521"/>
                        <a14:foregroundMark x1="8073" y1="53922" x2="8073" y2="53922"/>
                        <a14:foregroundMark x1="8464" y1="56162" x2="8724" y2="57983"/>
                        <a14:foregroundMark x1="6901" y1="60924" x2="7813" y2="61905"/>
                        <a14:foregroundMark x1="9635" y1="62885" x2="9635" y2="62885"/>
                        <a14:foregroundMark x1="10807" y1="63445" x2="10807" y2="63445"/>
                        <a14:foregroundMark x1="11458" y1="64146" x2="11719" y2="66106"/>
                        <a14:foregroundMark x1="12891" y1="72269" x2="12891" y2="72269"/>
                        <a14:foregroundMark x1="13151" y1="72549" x2="14063" y2="73109"/>
                        <a14:foregroundMark x1="18620" y1="67087" x2="16536" y2="66667"/>
                        <a14:foregroundMark x1="13802" y1="67647" x2="11458" y2="68347"/>
                        <a14:foregroundMark x1="9375" y1="68347" x2="9375" y2="68347"/>
                        <a14:foregroundMark x1="19792" y1="62605" x2="19792" y2="62605"/>
                        <a14:foregroundMark x1="23958" y1="57423" x2="23958" y2="57423"/>
                        <a14:foregroundMark x1="33594" y1="61905" x2="33594" y2="61905"/>
                        <a14:foregroundMark x1="33594" y1="62185" x2="35286" y2="63165"/>
                        <a14:foregroundMark x1="39583" y1="64846" x2="41016" y2="64846"/>
                        <a14:foregroundMark x1="43099" y1="63866" x2="43099" y2="63866"/>
                        <a14:foregroundMark x1="44010" y1="60644" x2="43359" y2="59384"/>
                        <a14:foregroundMark x1="43359" y1="54482" x2="43359" y2="54482"/>
                        <a14:foregroundMark x1="43099" y1="53922" x2="40755" y2="50280"/>
                        <a14:foregroundMark x1="40104" y1="45798" x2="40104" y2="45798"/>
                        <a14:foregroundMark x1="40104" y1="45798" x2="38021" y2="47479"/>
                        <a14:foregroundMark x1="36849" y1="50000" x2="32682" y2="53221"/>
                        <a14:foregroundMark x1="29297" y1="57983" x2="29297" y2="57983"/>
                        <a14:foregroundMark x1="29297" y1="57983" x2="28516" y2="57423"/>
                        <a14:foregroundMark x1="26693" y1="54762" x2="25781" y2="51261"/>
                        <a14:foregroundMark x1="25521" y1="50000" x2="25521" y2="50000"/>
                        <a14:foregroundMark x1="25521" y1="49720" x2="27604" y2="55182"/>
                        <a14:foregroundMark x1="27604" y1="55182" x2="27604" y2="55182"/>
                        <a14:foregroundMark x1="32943" y1="49300" x2="32292" y2="44538"/>
                        <a14:foregroundMark x1="29688" y1="36835" x2="27865" y2="34594"/>
                        <a14:foregroundMark x1="25781" y1="29132" x2="25781" y2="29132"/>
                        <a14:foregroundMark x1="28516" y1="30392" x2="28516" y2="30392"/>
                        <a14:foregroundMark x1="28776" y1="30392" x2="34505" y2="31933"/>
                        <a14:foregroundMark x1="35677" y1="32353" x2="36849" y2="32353"/>
                        <a14:foregroundMark x1="38281" y1="32913" x2="44661" y2="43557"/>
                        <a14:foregroundMark x1="44661" y1="43557" x2="44661" y2="43557"/>
                        <a14:foregroundMark x1="45182" y1="44818" x2="47266" y2="57423"/>
                        <a14:foregroundMark x1="49349" y1="64146" x2="49349" y2="64146"/>
                        <a14:foregroundMark x1="49740" y1="64146" x2="48828" y2="65126"/>
                        <a14:foregroundMark x1="48568" y1="66667" x2="45833" y2="69048"/>
                        <a14:foregroundMark x1="45833" y1="69048" x2="42578" y2="70308"/>
                        <a14:foregroundMark x1="40755" y1="69888" x2="38021" y2="68067"/>
                        <a14:foregroundMark x1="35677" y1="66667" x2="35677" y2="66667"/>
                        <a14:foregroundMark x1="35938" y1="67367" x2="38021" y2="69048"/>
                        <a14:foregroundMark x1="38281" y1="68627" x2="38281" y2="68627"/>
                        <a14:foregroundMark x1="41927" y1="72549" x2="41927" y2="72549"/>
                        <a14:foregroundMark x1="41927" y1="72829" x2="44010" y2="73810"/>
                        <a14:foregroundMark x1="45182" y1="73109" x2="45182" y2="73109"/>
                        <a14:foregroundMark x1="46354" y1="74090" x2="47005" y2="77731"/>
                        <a14:foregroundMark x1="47005" y1="77731" x2="41667" y2="75770"/>
                        <a14:foregroundMark x1="40755" y1="75490" x2="33203" y2="71289"/>
                        <a14:foregroundMark x1="32943" y1="70868" x2="32943" y2="70868"/>
                        <a14:foregroundMark x1="31510" y1="69328" x2="29297" y2="68067"/>
                        <a14:foregroundMark x1="27604" y1="66387" x2="27604" y2="66387"/>
                        <a14:foregroundMark x1="24609" y1="52241" x2="24609" y2="52241"/>
                        <a14:foregroundMark x1="26302" y1="49720" x2="26302" y2="49720"/>
                        <a14:foregroundMark x1="25781" y1="46499" x2="25781" y2="46499"/>
                        <a14:foregroundMark x1="26953" y1="45798" x2="26953" y2="45798"/>
                        <a14:foregroundMark x1="24219" y1="42577" x2="24219" y2="42577"/>
                        <a14:foregroundMark x1="24609" y1="42577" x2="24609" y2="42577"/>
                        <a14:foregroundMark x1="23698" y1="42857" x2="26302" y2="44818"/>
                        <a14:foregroundMark x1="25781" y1="44258" x2="25781" y2="44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8264" y="2199409"/>
            <a:ext cx="1403322" cy="1304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A97B7-3969-44F7-94AE-562D03CD3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54" b="98897" l="0" r="100000">
                        <a14:foregroundMark x1="20000" y1="84681" x2="20000" y2="84681"/>
                        <a14:foregroundMark x1="26744" y1="84681" x2="26744" y2="84681"/>
                        <a14:foregroundMark x1="27674" y1="71446" x2="27674" y2="71446"/>
                        <a14:foregroundMark x1="35930" y1="78186" x2="35930" y2="78186"/>
                        <a14:foregroundMark x1="51744" y1="79902" x2="51744" y2="79902"/>
                        <a14:foregroundMark x1="76512" y1="86029" x2="76512" y2="86029"/>
                        <a14:foregroundMark x1="93605" y1="80515" x2="93605" y2="80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688" y="3363838"/>
            <a:ext cx="1654875" cy="1570207"/>
          </a:xfrm>
          <a:prstGeom prst="rect">
            <a:avLst/>
          </a:prstGeom>
        </p:spPr>
      </p:pic>
      <p:pic>
        <p:nvPicPr>
          <p:cNvPr id="4098" name="Picture 2" descr="https://scontent-sof1-1.xx.fbcdn.net/v/t1.15752-9/78385452_510440092892871_4165295374270988288_n.png?_nc_cat=111&amp;_nc_sid=b96e70&amp;_nc_ohc=QEjmcd1Ya_YAX-fF9Th&amp;_nc_ht=scontent-sof1-1.xx&amp;oh=ab08abf5f11767dd199428e481a79b69&amp;oe=5F0987F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08" b="92308" l="7667" r="92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3003"/>
            <a:ext cx="311573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-sof1-1.xx.fbcdn.net/v/t1.15752-9/104000563_254443319149369_8842042874165369968_n.png?_nc_cat=106&amp;_nc_sid=b96e70&amp;_nc_ohc=AlVQHh-ZqpYAX_qlvUF&amp;_nc_ht=scontent-sof1-1.xx&amp;oh=45261fa5b6137a46c4b61100de2da5c3&amp;oe=5F09E53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231" b="89911" l="9875" r="89969">
                        <a14:foregroundMark x1="57524" y1="43620" x2="57524" y2="43620"/>
                        <a14:foregroundMark x1="55486" y1="24629" x2="55486" y2="24629"/>
                        <a14:foregroundMark x1="64107" y1="30564" x2="64107" y2="30564"/>
                        <a14:foregroundMark x1="64577" y1="45104" x2="64577" y2="45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851670"/>
            <a:ext cx="4112573" cy="217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авоъгълник 13"/>
          <p:cNvSpPr/>
          <p:nvPr/>
        </p:nvSpPr>
        <p:spPr>
          <a:xfrm>
            <a:off x="627523" y="1454452"/>
            <a:ext cx="5832648" cy="294323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22590" y="2541347"/>
            <a:ext cx="34425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</a:rPr>
              <a:t>Conclusion</a:t>
            </a:r>
            <a:endParaRPr lang="bg-BG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635896" y="1995686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6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4932040" y="1275606"/>
            <a:ext cx="4104456" cy="24482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T</a:t>
            </a:r>
            <a:r>
              <a:rPr lang="en-US" sz="3600" b="1" i="1" dirty="0" smtClean="0">
                <a:solidFill>
                  <a:schemeClr val="bg1"/>
                </a:solidFill>
              </a:rPr>
              <a:t>hanks </a:t>
            </a:r>
            <a:r>
              <a:rPr lang="en-US" sz="3600" b="1" i="1" dirty="0">
                <a:solidFill>
                  <a:schemeClr val="bg1"/>
                </a:solidFill>
              </a:rPr>
              <a:t>for your </a:t>
            </a:r>
            <a:endParaRPr lang="en-US" sz="3600" b="1" i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a</a:t>
            </a:r>
            <a:r>
              <a:rPr lang="en-US" sz="3600" b="1" i="1" dirty="0" smtClean="0">
                <a:solidFill>
                  <a:schemeClr val="bg1"/>
                </a:solidFill>
              </a:rPr>
              <a:t>ttention!</a:t>
            </a:r>
            <a:endParaRPr lang="en-US" altLang="ko-KR" sz="3600" b="1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49</Words>
  <Application>Microsoft Office PowerPoint</Application>
  <PresentationFormat>On-screen Show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ZIYordanova18@codingburgas.bg</dc:creator>
  <cp:lastModifiedBy>Явор Александров Караколев</cp:lastModifiedBy>
  <cp:revision>134</cp:revision>
  <dcterms:created xsi:type="dcterms:W3CDTF">2016-12-05T23:26:54Z</dcterms:created>
  <dcterms:modified xsi:type="dcterms:W3CDTF">2020-06-12T20:55:48Z</dcterms:modified>
</cp:coreProperties>
</file>