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4660"/>
  </p:normalViewPr>
  <p:slideViewPr>
    <p:cSldViewPr>
      <p:cViewPr varScale="1">
        <p:scale>
          <a:sx n="70" d="100"/>
          <a:sy n="70" d="100"/>
        </p:scale>
        <p:origin x="76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err="1" smtClean="0"/>
              <a:t>Yakash</a:t>
            </a:r>
            <a:r>
              <a:rPr lang="en-US" sz="2400" dirty="0" smtClean="0"/>
              <a:t>. L</a:t>
            </a:r>
            <a:endParaRPr lang="en-US" sz="2400" dirty="0"/>
          </a:p>
          <a:p>
            <a:r>
              <a:rPr lang="en-US" sz="2400" dirty="0"/>
              <a:t>REGISTER NO</a:t>
            </a:r>
            <a:r>
              <a:rPr lang="en-US" sz="2400" dirty="0" smtClean="0"/>
              <a:t>: 312214147</a:t>
            </a:r>
            <a:endParaRPr lang="en-US" sz="2400" dirty="0"/>
          </a:p>
          <a:p>
            <a:r>
              <a:rPr lang="en-US" sz="2400" dirty="0"/>
              <a:t>DEPARTMENT</a:t>
            </a:r>
            <a:r>
              <a:rPr lang="en-US" sz="2400" dirty="0" smtClean="0"/>
              <a:t>: Commerce</a:t>
            </a:r>
          </a:p>
          <a:p>
            <a:r>
              <a:rPr lang="en-US" sz="2400" dirty="0" smtClean="0"/>
              <a:t>COLLEGE: ST Thomas College of Arts &amp;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8986837" y="85863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582341"/>
            <a:ext cx="8404225" cy="3170099"/>
          </a:xfrm>
          <a:prstGeom prst="rect">
            <a:avLst/>
          </a:prstGeom>
        </p:spPr>
        <p:txBody>
          <a:bodyPr wrap="square">
            <a:spAutoFit/>
          </a:bodyPr>
          <a:lstStyle/>
          <a:p>
            <a:r>
              <a:rPr lang="en-US" sz="2000" dirty="0"/>
              <a:t>Modeling in Excel for employee performance analysis involves several steps. First, input and organize raw performance data into structured spreadsheets, with clear columns for metrics like Employee ID, Name, and Performance Indicators. Next, ensure data accuracy through validation rules. Use Excel functions such as `SUM`, `AVERAGE`, and `VLOOKUP` to calculate and analyze performance metrics. Create pivot tables to dynamically summarize and explore data, revealing trends and patterns. Apply conditional formatting to highlight key performance metrics, such as top performers or areas needing improvement. Finally, use charts and graphs to visually represent the data, making it easier to interpret and communicate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853237" y="15589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755332" y="1720840"/>
            <a:ext cx="6255068" cy="3785652"/>
          </a:xfrm>
          <a:prstGeom prst="rect">
            <a:avLst/>
          </a:prstGeom>
        </p:spPr>
        <p:txBody>
          <a:bodyPr wrap="square">
            <a:spAutoFit/>
          </a:bodyPr>
          <a:lstStyle/>
          <a:p>
            <a:r>
              <a:rPr lang="en-US" sz="2000" dirty="0"/>
              <a:t>The results of the Employee Performance Analysis project provide a detailed understanding of individual and team performance, highlighting both top performers and those needing improvement. The analysis reveals performance trends over time, such as areas of growth or decline in key metrics. Visual reports, including charts and graphs, make complex data more accessible and easier to interpret. Additionally, the project offers actionable recommendations for enhancing performance, such as targeted training or reassigning team roles. Finally, it demonstrates how employee performance aligns with organizational goals, aiding in strategic decision-making.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55332" y="1997839"/>
            <a:ext cx="8388668" cy="2554545"/>
          </a:xfrm>
          <a:prstGeom prst="rect">
            <a:avLst/>
          </a:prstGeom>
        </p:spPr>
        <p:txBody>
          <a:bodyPr wrap="square">
            <a:spAutoFit/>
          </a:bodyPr>
          <a:lstStyle/>
          <a:p>
            <a:r>
              <a:rPr lang="en-US" sz="2000" dirty="0"/>
              <a:t>In conclusion, the Employee Performance Analysis project demonstrates the power of Excel in providing a comprehensive view of workforce performance. By systematically organizing and analyzing data, the project uncovers valuable insights into individual and team performance trends. The use of visual tools and automated functions enhances the clarity of the results, making it easier to identify strengths and areas for improvement. This analysis supports informed decision-making and strategic planning, ultimately aligning employee efforts with organizational goals and driving overall productivity.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24509" y="304800"/>
            <a:ext cx="63287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524509" y="1695451"/>
            <a:ext cx="6943092" cy="2862322"/>
          </a:xfrm>
          <a:prstGeom prst="rect">
            <a:avLst/>
          </a:prstGeom>
        </p:spPr>
        <p:txBody>
          <a:bodyPr wrap="square">
            <a:spAutoFit/>
          </a:bodyPr>
          <a:lstStyle/>
          <a:p>
            <a:r>
              <a:rPr lang="en-US" b="1" dirty="0"/>
              <a:t>Objective:</a:t>
            </a:r>
            <a:r>
              <a:rPr lang="en-US" dirty="0"/>
              <a:t/>
            </a:r>
            <a:br>
              <a:rPr lang="en-US" dirty="0"/>
            </a:br>
            <a:r>
              <a:rPr lang="en-US" dirty="0"/>
              <a:t>To analyze and evaluate employee performance to identify high performers, underperformers, and trends over time to support decision-making related to promotions, training needs, and overall team productivity.</a:t>
            </a:r>
          </a:p>
          <a:p>
            <a:r>
              <a:rPr lang="en-US" b="1" dirty="0"/>
              <a:t>Background:</a:t>
            </a:r>
            <a:r>
              <a:rPr lang="en-US" dirty="0"/>
              <a:t/>
            </a:r>
            <a:br>
              <a:rPr lang="en-US" dirty="0"/>
            </a:br>
            <a:r>
              <a:rPr lang="en-US" dirty="0"/>
              <a:t>Our organization has been experiencing fluctuations in team productivity and employee engagement. Despite having performance reviews and sales reports, there’s a lack of a structured approach to systematically analyze performance data and draw actionable </a:t>
            </a:r>
            <a:r>
              <a:rPr lang="en-US" dirty="0" smtClean="0"/>
              <a:t>insights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6514" y="457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PROJECT</a:t>
            </a:r>
            <a:r>
              <a:rPr lang="en-US" sz="4250" spc="5" dirty="0" smtClean="0"/>
              <a:t> </a:t>
            </a:r>
            <a:r>
              <a:rPr sz="4250" spc="-20" dirty="0" smtClean="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6019800" cy="2554545"/>
          </a:xfrm>
          <a:prstGeom prst="rect">
            <a:avLst/>
          </a:prstGeom>
          <a:noFill/>
        </p:spPr>
        <p:txBody>
          <a:bodyPr wrap="square" rtlCol="0">
            <a:spAutoFit/>
          </a:bodyPr>
          <a:lstStyle/>
          <a:p>
            <a:pPr>
              <a:buFont typeface="Arial" panose="020B0604020202020204" pitchFamily="34" charset="0"/>
              <a:buChar char="•"/>
            </a:pPr>
            <a:r>
              <a:rPr lang="en-US" sz="2000" dirty="0"/>
              <a:t>The Employee Performance Analysis project using Excel involves tracking and evaluating workforce metrics such as sales, project completion, and attendance. By organizing this data into Excel and utilizing functions like pivot tables and charts, the project aims to provide clear insights into performance trends. This analysis helps in making informed decisions, enhancing productivity, and aligning employee goals with organizational objectives.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699452" y="2055694"/>
            <a:ext cx="6096000" cy="3139321"/>
          </a:xfrm>
          <a:prstGeom prst="rect">
            <a:avLst/>
          </a:prstGeom>
        </p:spPr>
        <p:txBody>
          <a:bodyPr>
            <a:spAutoFit/>
          </a:bodyPr>
          <a:lstStyle/>
          <a:p>
            <a:r>
              <a:rPr lang="en-US" sz="2200" dirty="0"/>
              <a:t>The end users in the Employee Performance Analysis project are typically human resources (HR) professionals, team managers, and senior executives. HR professionals use the analysis to manage and support employee development, team managers use it to monitor and improve team performance, and senior executives rely on it to make strategic decisions and align workforce efforts with organizational goals.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2057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smtClean="0"/>
              <a:t>O</a:t>
            </a:r>
            <a:r>
              <a:rPr sz="3600" spc="25" dirty="0" smtClean="0"/>
              <a:t>U</a:t>
            </a:r>
            <a:r>
              <a:rPr sz="3600" dirty="0" smtClean="0"/>
              <a:t>R</a:t>
            </a:r>
            <a:r>
              <a:rPr sz="3600" spc="5" dirty="0" smtClean="0"/>
              <a:t> </a:t>
            </a:r>
            <a:r>
              <a:rPr sz="3600" spc="25" dirty="0" smtClean="0"/>
              <a:t>S</a:t>
            </a:r>
            <a:r>
              <a:rPr sz="3600" spc="10" dirty="0" smtClean="0"/>
              <a:t>O</a:t>
            </a:r>
            <a:r>
              <a:rPr sz="3600" spc="25" dirty="0" smtClean="0"/>
              <a:t>LU</a:t>
            </a:r>
            <a:r>
              <a:rPr sz="3600" spc="-35" dirty="0" smtClean="0"/>
              <a:t>T</a:t>
            </a:r>
            <a:r>
              <a:rPr sz="3600" spc="-30" dirty="0" smtClean="0"/>
              <a:t>I</a:t>
            </a:r>
            <a:r>
              <a:rPr sz="3600" spc="10" dirty="0" smtClean="0"/>
              <a:t>O</a:t>
            </a:r>
            <a:r>
              <a:rPr sz="3600" dirty="0" smtClean="0"/>
              <a:t>N</a:t>
            </a:r>
            <a:r>
              <a:rPr sz="3600" spc="-345" dirty="0" smtClean="0"/>
              <a:t> </a:t>
            </a:r>
            <a:r>
              <a:rPr sz="3600" spc="-35" dirty="0" smtClean="0"/>
              <a:t>A</a:t>
            </a:r>
            <a:r>
              <a:rPr sz="3600" spc="-5" dirty="0" smtClean="0"/>
              <a:t>N</a:t>
            </a:r>
            <a:r>
              <a:rPr sz="3600" dirty="0" smtClean="0"/>
              <a:t>D</a:t>
            </a:r>
            <a:r>
              <a:rPr sz="3600" spc="35" dirty="0" smtClean="0"/>
              <a:t> </a:t>
            </a:r>
            <a:r>
              <a:rPr sz="3600" spc="-30" dirty="0" smtClean="0"/>
              <a:t>I</a:t>
            </a:r>
            <a:r>
              <a:rPr sz="3600" spc="-35" dirty="0" smtClean="0"/>
              <a:t>T</a:t>
            </a:r>
            <a:r>
              <a:rPr sz="3600" dirty="0" smtClean="0"/>
              <a:t>S</a:t>
            </a:r>
            <a:r>
              <a:rPr sz="3600" spc="60" dirty="0" smtClean="0"/>
              <a:t> </a:t>
            </a:r>
            <a:r>
              <a:rPr sz="3600" spc="-295" dirty="0" smtClean="0"/>
              <a:t>V</a:t>
            </a:r>
            <a:r>
              <a:rPr sz="3600" spc="-35" dirty="0" smtClean="0"/>
              <a:t>A</a:t>
            </a:r>
            <a:r>
              <a:rPr sz="3600" spc="25" dirty="0" smtClean="0"/>
              <a:t>LU</a:t>
            </a:r>
            <a:r>
              <a:rPr sz="3600" dirty="0" smtClean="0"/>
              <a:t>E</a:t>
            </a:r>
            <a:r>
              <a:rPr sz="3600" spc="-65" dirty="0" smtClean="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2"/>
          <p:cNvSpPr>
            <a:spLocks noChangeArrowheads="1"/>
          </p:cNvSpPr>
          <p:nvPr/>
        </p:nvSpPr>
        <p:spPr bwMode="auto">
          <a:xfrm flipH="1">
            <a:off x="2856931" y="2078950"/>
            <a:ext cx="6496619"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rPr>
              <a:t>The Employee Performance Analysis project leverages Excel to track and analyze key performance metrics. By organizing data and creating visualizations, the solution offers clear insights that enhance decision-making. It helps increase productivity by identifying top performers and areas for improvement, streamlines tracking through automation, and ensures employee performance aligns with organizational goals.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55332" y="1720840"/>
            <a:ext cx="7245668" cy="3477875"/>
          </a:xfrm>
          <a:prstGeom prst="rect">
            <a:avLst/>
          </a:prstGeom>
        </p:spPr>
        <p:txBody>
          <a:bodyPr wrap="square">
            <a:spAutoFit/>
          </a:bodyPr>
          <a:lstStyle/>
          <a:p>
            <a:r>
              <a:rPr lang="en-US" sz="2000" dirty="0"/>
              <a:t>The dataset for the Employee Performance Analysis project includes several key components: Employee ID for unique identification, Name, Department, and Role/Position. It features performance metrics such as sales figures or productivity scores, Attendance Records detailing days worked and absences, and Goals and Objectives set for each employee. The dataset also covers the Evaluation Period, which indicates the timeframe for performance assessment, and Feedback/Reviews from supervisors and peers. This comprehensive dataset allows for detailed analysis and supports informed decision-making regarding employee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43875" y="202965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5715000" cy="2862322"/>
          </a:xfrm>
          <a:prstGeom prst="rect">
            <a:avLst/>
          </a:prstGeom>
          <a:noFill/>
        </p:spPr>
        <p:txBody>
          <a:bodyPr wrap="square" rtlCol="0">
            <a:spAutoFit/>
          </a:bodyPr>
          <a:lstStyle/>
          <a:p>
            <a:r>
              <a:rPr lang="en-US" sz="2000" dirty="0"/>
              <a:t>It uses Excel to systematically organize and manage employee performance data. Advanced analytical tools, such as pivot tables and charts, are employed to provide in-depth analysis and clear visualizations of performance trends. Automation of data tracking and reporting reduces manual effort and errors. Additionally, the solution ensures that performance evaluations are aligned with organizational goals, facilitating informed decision-making.</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TotalTime>
  <Words>763</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17</cp:revision>
  <dcterms:created xsi:type="dcterms:W3CDTF">2024-03-29T15:07:22Z</dcterms:created>
  <dcterms:modified xsi:type="dcterms:W3CDTF">2024-08-30T14:24:44Z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