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5" r:id="rId5"/>
  </p:sldMasterIdLst>
  <p:sldIdLst>
    <p:sldId id="257" r:id="rId6"/>
    <p:sldId id="256" r:id="rId7"/>
    <p:sldId id="548" r:id="rId8"/>
    <p:sldId id="552" r:id="rId9"/>
    <p:sldId id="549" r:id="rId10"/>
    <p:sldId id="550" r:id="rId11"/>
    <p:sldId id="553" r:id="rId12"/>
    <p:sldId id="551" r:id="rId13"/>
    <p:sldId id="269" r:id="rId14"/>
  </p:sldIdLst>
  <p:sldSz cx="12192000" cy="6858000"/>
  <p:notesSz cx="6858000" cy="9144000"/>
  <p:defaultTextStyle>
    <a:defPPr>
      <a:defRPr lang="nl-N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9A50"/>
    <a:srgbClr val="D0D91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AD2A51-16EF-4346-AA92-4F83DFF46C7E}" v="9" dt="2022-04-21T14:35:13.957"/>
    <p1510:client id="{5080E5A9-A819-BC2E-5F4C-79E153F09B07}" v="414" dt="2022-07-14T14:01:38.9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Beissel" userId="7f761a91-e9fe-43d8-a8fe-0f72b5675661" providerId="ADAL" clId="{20AD2A51-16EF-4346-AA92-4F83DFF46C7E}"/>
    <pc:docChg chg="undo custSel addSld delSld modSld sldOrd">
      <pc:chgData name="Alexander Beissel" userId="7f761a91-e9fe-43d8-a8fe-0f72b5675661" providerId="ADAL" clId="{20AD2A51-16EF-4346-AA92-4F83DFF46C7E}" dt="2022-04-25T06:52:15.467" v="2069" actId="20577"/>
      <pc:docMkLst>
        <pc:docMk/>
      </pc:docMkLst>
      <pc:sldChg chg="modSp mod">
        <pc:chgData name="Alexander Beissel" userId="7f761a91-e9fe-43d8-a8fe-0f72b5675661" providerId="ADAL" clId="{20AD2A51-16EF-4346-AA92-4F83DFF46C7E}" dt="2022-04-25T06:50:39.179" v="1988" actId="20577"/>
        <pc:sldMkLst>
          <pc:docMk/>
          <pc:sldMk cId="1534853746" sldId="256"/>
        </pc:sldMkLst>
        <pc:spChg chg="mod">
          <ac:chgData name="Alexander Beissel" userId="7f761a91-e9fe-43d8-a8fe-0f72b5675661" providerId="ADAL" clId="{20AD2A51-16EF-4346-AA92-4F83DFF46C7E}" dt="2022-04-25T06:50:35.098" v="1984" actId="20577"/>
          <ac:spMkLst>
            <pc:docMk/>
            <pc:sldMk cId="1534853746" sldId="256"/>
            <ac:spMk id="2" creationId="{04E2F5CE-B60C-4FF4-B015-C0DC1B2FE661}"/>
          </ac:spMkLst>
        </pc:spChg>
        <pc:spChg chg="mod">
          <ac:chgData name="Alexander Beissel" userId="7f761a91-e9fe-43d8-a8fe-0f72b5675661" providerId="ADAL" clId="{20AD2A51-16EF-4346-AA92-4F83DFF46C7E}" dt="2022-04-25T06:50:39.179" v="1988" actId="20577"/>
          <ac:spMkLst>
            <pc:docMk/>
            <pc:sldMk cId="1534853746" sldId="256"/>
            <ac:spMk id="3" creationId="{D4662AD7-B021-4EE6-A103-75FEF4E68589}"/>
          </ac:spMkLst>
        </pc:spChg>
      </pc:sldChg>
      <pc:sldChg chg="modSp add del mod">
        <pc:chgData name="Alexander Beissel" userId="7f761a91-e9fe-43d8-a8fe-0f72b5675661" providerId="ADAL" clId="{20AD2A51-16EF-4346-AA92-4F83DFF46C7E}" dt="2022-04-19T13:30:14.722" v="704" actId="20577"/>
        <pc:sldMkLst>
          <pc:docMk/>
          <pc:sldMk cId="3412142468" sldId="269"/>
        </pc:sldMkLst>
        <pc:spChg chg="mod">
          <ac:chgData name="Alexander Beissel" userId="7f761a91-e9fe-43d8-a8fe-0f72b5675661" providerId="ADAL" clId="{20AD2A51-16EF-4346-AA92-4F83DFF46C7E}" dt="2022-04-19T13:30:14.722" v="704" actId="20577"/>
          <ac:spMkLst>
            <pc:docMk/>
            <pc:sldMk cId="3412142468" sldId="269"/>
            <ac:spMk id="3" creationId="{84C5981A-FCDD-477D-8F05-28CFE4882260}"/>
          </ac:spMkLst>
        </pc:spChg>
      </pc:sldChg>
      <pc:sldChg chg="addSp delSp modSp new del mod modClrScheme chgLayout">
        <pc:chgData name="Alexander Beissel" userId="7f761a91-e9fe-43d8-a8fe-0f72b5675661" providerId="ADAL" clId="{20AD2A51-16EF-4346-AA92-4F83DFF46C7E}" dt="2022-04-25T06:51:55.803" v="2062" actId="47"/>
        <pc:sldMkLst>
          <pc:docMk/>
          <pc:sldMk cId="2340743589" sldId="270"/>
        </pc:sldMkLst>
        <pc:spChg chg="mod ord">
          <ac:chgData name="Alexander Beissel" userId="7f761a91-e9fe-43d8-a8fe-0f72b5675661" providerId="ADAL" clId="{20AD2A51-16EF-4346-AA92-4F83DFF46C7E}" dt="2022-04-21T14:32:51.900" v="1418" actId="20577"/>
          <ac:spMkLst>
            <pc:docMk/>
            <pc:sldMk cId="2340743589" sldId="270"/>
            <ac:spMk id="2" creationId="{30E7ADD6-30A9-4C7D-9A71-5894BFB944CD}"/>
          </ac:spMkLst>
        </pc:spChg>
        <pc:spChg chg="del mod ord">
          <ac:chgData name="Alexander Beissel" userId="7f761a91-e9fe-43d8-a8fe-0f72b5675661" providerId="ADAL" clId="{20AD2A51-16EF-4346-AA92-4F83DFF46C7E}" dt="2022-04-19T13:19:48.273" v="64" actId="700"/>
          <ac:spMkLst>
            <pc:docMk/>
            <pc:sldMk cId="2340743589" sldId="270"/>
            <ac:spMk id="3" creationId="{32B12825-D2EB-4C56-9825-FF138617230B}"/>
          </ac:spMkLst>
        </pc:spChg>
        <pc:spChg chg="del mod ord">
          <ac:chgData name="Alexander Beissel" userId="7f761a91-e9fe-43d8-a8fe-0f72b5675661" providerId="ADAL" clId="{20AD2A51-16EF-4346-AA92-4F83DFF46C7E}" dt="2022-04-19T13:19:48.273" v="64" actId="700"/>
          <ac:spMkLst>
            <pc:docMk/>
            <pc:sldMk cId="2340743589" sldId="270"/>
            <ac:spMk id="4" creationId="{968FCD2B-DCAD-4F2C-814E-EBC342AADC4D}"/>
          </ac:spMkLst>
        </pc:spChg>
        <pc:spChg chg="del mod ord">
          <ac:chgData name="Alexander Beissel" userId="7f761a91-e9fe-43d8-a8fe-0f72b5675661" providerId="ADAL" clId="{20AD2A51-16EF-4346-AA92-4F83DFF46C7E}" dt="2022-04-19T13:19:48.273" v="64" actId="700"/>
          <ac:spMkLst>
            <pc:docMk/>
            <pc:sldMk cId="2340743589" sldId="270"/>
            <ac:spMk id="5" creationId="{BCF5FABC-C703-4A70-B776-F60147186B43}"/>
          </ac:spMkLst>
        </pc:spChg>
        <pc:spChg chg="mod ord">
          <ac:chgData name="Alexander Beissel" userId="7f761a91-e9fe-43d8-a8fe-0f72b5675661" providerId="ADAL" clId="{20AD2A51-16EF-4346-AA92-4F83DFF46C7E}" dt="2022-04-19T13:19:48.273" v="64" actId="700"/>
          <ac:spMkLst>
            <pc:docMk/>
            <pc:sldMk cId="2340743589" sldId="270"/>
            <ac:spMk id="6" creationId="{756E597D-1087-4A7F-A0AE-C095C99495BA}"/>
          </ac:spMkLst>
        </pc:spChg>
        <pc:spChg chg="add del mod ord">
          <ac:chgData name="Alexander Beissel" userId="7f761a91-e9fe-43d8-a8fe-0f72b5675661" providerId="ADAL" clId="{20AD2A51-16EF-4346-AA92-4F83DFF46C7E}" dt="2022-04-19T13:22:03.487" v="113" actId="478"/>
          <ac:spMkLst>
            <pc:docMk/>
            <pc:sldMk cId="2340743589" sldId="270"/>
            <ac:spMk id="7" creationId="{0B2AB1D0-175D-4F84-916B-1053E851DFE4}"/>
          </ac:spMkLst>
        </pc:spChg>
        <pc:spChg chg="add del mod ord">
          <ac:chgData name="Alexander Beissel" userId="7f761a91-e9fe-43d8-a8fe-0f72b5675661" providerId="ADAL" clId="{20AD2A51-16EF-4346-AA92-4F83DFF46C7E}" dt="2022-04-19T13:20:16.686" v="76" actId="478"/>
          <ac:spMkLst>
            <pc:docMk/>
            <pc:sldMk cId="2340743589" sldId="270"/>
            <ac:spMk id="8" creationId="{FDB19274-02CE-4A3C-93C5-A491A4BE021B}"/>
          </ac:spMkLst>
        </pc:spChg>
        <pc:spChg chg="add mod ord">
          <ac:chgData name="Alexander Beissel" userId="7f761a91-e9fe-43d8-a8fe-0f72b5675661" providerId="ADAL" clId="{20AD2A51-16EF-4346-AA92-4F83DFF46C7E}" dt="2022-04-21T14:35:13.954" v="1887" actId="20577"/>
          <ac:spMkLst>
            <pc:docMk/>
            <pc:sldMk cId="2340743589" sldId="270"/>
            <ac:spMk id="9" creationId="{443C20C9-A947-47E3-A174-E5851AA9E32F}"/>
          </ac:spMkLst>
        </pc:spChg>
        <pc:spChg chg="add del mod ord">
          <ac:chgData name="Alexander Beissel" userId="7f761a91-e9fe-43d8-a8fe-0f72b5675661" providerId="ADAL" clId="{20AD2A51-16EF-4346-AA92-4F83DFF46C7E}" dt="2022-04-19T13:20:17.325" v="77" actId="478"/>
          <ac:spMkLst>
            <pc:docMk/>
            <pc:sldMk cId="2340743589" sldId="270"/>
            <ac:spMk id="10" creationId="{C7421B3A-7072-489D-BF67-CC01954F30C2}"/>
          </ac:spMkLst>
        </pc:spChg>
      </pc:sldChg>
      <pc:sldChg chg="modSp new mod">
        <pc:chgData name="Alexander Beissel" userId="7f761a91-e9fe-43d8-a8fe-0f72b5675661" providerId="ADAL" clId="{20AD2A51-16EF-4346-AA92-4F83DFF46C7E}" dt="2022-04-25T06:52:15.467" v="2069" actId="20577"/>
        <pc:sldMkLst>
          <pc:docMk/>
          <pc:sldMk cId="742850561" sldId="271"/>
        </pc:sldMkLst>
        <pc:spChg chg="mod">
          <ac:chgData name="Alexander Beissel" userId="7f761a91-e9fe-43d8-a8fe-0f72b5675661" providerId="ADAL" clId="{20AD2A51-16EF-4346-AA92-4F83DFF46C7E}" dt="2022-04-21T14:35:26.364" v="1910" actId="20577"/>
          <ac:spMkLst>
            <pc:docMk/>
            <pc:sldMk cId="742850561" sldId="271"/>
            <ac:spMk id="2" creationId="{A9893BCC-8587-47A2-BA3B-57A871127D78}"/>
          </ac:spMkLst>
        </pc:spChg>
        <pc:spChg chg="mod">
          <ac:chgData name="Alexander Beissel" userId="7f761a91-e9fe-43d8-a8fe-0f72b5675661" providerId="ADAL" clId="{20AD2A51-16EF-4346-AA92-4F83DFF46C7E}" dt="2022-04-21T14:35:40.189" v="1936" actId="20577"/>
          <ac:spMkLst>
            <pc:docMk/>
            <pc:sldMk cId="742850561" sldId="271"/>
            <ac:spMk id="3" creationId="{CC9BB1A7-20DE-4EDA-A10A-DD90A265B403}"/>
          </ac:spMkLst>
        </pc:spChg>
        <pc:spChg chg="mod">
          <ac:chgData name="Alexander Beissel" userId="7f761a91-e9fe-43d8-a8fe-0f72b5675661" providerId="ADAL" clId="{20AD2A51-16EF-4346-AA92-4F83DFF46C7E}" dt="2022-04-25T06:52:15.467" v="2069" actId="20577"/>
          <ac:spMkLst>
            <pc:docMk/>
            <pc:sldMk cId="742850561" sldId="271"/>
            <ac:spMk id="4" creationId="{7C1C20A1-2C06-4C74-9E05-8378543E9DED}"/>
          </ac:spMkLst>
        </pc:spChg>
      </pc:sldChg>
      <pc:sldChg chg="delSp modSp add del mod">
        <pc:chgData name="Alexander Beissel" userId="7f761a91-e9fe-43d8-a8fe-0f72b5675661" providerId="ADAL" clId="{20AD2A51-16EF-4346-AA92-4F83DFF46C7E}" dt="2022-04-21T14:28:07.641" v="1084" actId="47"/>
        <pc:sldMkLst>
          <pc:docMk/>
          <pc:sldMk cId="823502061" sldId="271"/>
        </pc:sldMkLst>
        <pc:spChg chg="mod">
          <ac:chgData name="Alexander Beissel" userId="7f761a91-e9fe-43d8-a8fe-0f72b5675661" providerId="ADAL" clId="{20AD2A51-16EF-4346-AA92-4F83DFF46C7E}" dt="2022-04-19T13:21:53.046" v="112" actId="1076"/>
          <ac:spMkLst>
            <pc:docMk/>
            <pc:sldMk cId="823502061" sldId="271"/>
            <ac:spMk id="2" creationId="{30E7ADD6-30A9-4C7D-9A71-5894BFB944CD}"/>
          </ac:spMkLst>
        </pc:spChg>
        <pc:spChg chg="del">
          <ac:chgData name="Alexander Beissel" userId="7f761a91-e9fe-43d8-a8fe-0f72b5675661" providerId="ADAL" clId="{20AD2A51-16EF-4346-AA92-4F83DFF46C7E}" dt="2022-04-19T13:21:48.205" v="111" actId="478"/>
          <ac:spMkLst>
            <pc:docMk/>
            <pc:sldMk cId="823502061" sldId="271"/>
            <ac:spMk id="7" creationId="{0B2AB1D0-175D-4F84-916B-1053E851DFE4}"/>
          </ac:spMkLst>
        </pc:spChg>
        <pc:spChg chg="mod">
          <ac:chgData name="Alexander Beissel" userId="7f761a91-e9fe-43d8-a8fe-0f72b5675661" providerId="ADAL" clId="{20AD2A51-16EF-4346-AA92-4F83DFF46C7E}" dt="2022-04-19T13:36:52.657" v="735" actId="20577"/>
          <ac:spMkLst>
            <pc:docMk/>
            <pc:sldMk cId="823502061" sldId="271"/>
            <ac:spMk id="9" creationId="{443C20C9-A947-47E3-A174-E5851AA9E32F}"/>
          </ac:spMkLst>
        </pc:spChg>
      </pc:sldChg>
      <pc:sldChg chg="addSp delSp modSp new del mod">
        <pc:chgData name="Alexander Beissel" userId="7f761a91-e9fe-43d8-a8fe-0f72b5675661" providerId="ADAL" clId="{20AD2A51-16EF-4346-AA92-4F83DFF46C7E}" dt="2022-04-21T14:28:08.570" v="1085" actId="47"/>
        <pc:sldMkLst>
          <pc:docMk/>
          <pc:sldMk cId="1382344874" sldId="272"/>
        </pc:sldMkLst>
        <pc:spChg chg="mod">
          <ac:chgData name="Alexander Beissel" userId="7f761a91-e9fe-43d8-a8fe-0f72b5675661" providerId="ADAL" clId="{20AD2A51-16EF-4346-AA92-4F83DFF46C7E}" dt="2022-04-19T13:25:49.779" v="317"/>
          <ac:spMkLst>
            <pc:docMk/>
            <pc:sldMk cId="1382344874" sldId="272"/>
            <ac:spMk id="2" creationId="{DC537548-D614-4507-8AD3-E7D4455896A7}"/>
          </ac:spMkLst>
        </pc:spChg>
        <pc:spChg chg="del">
          <ac:chgData name="Alexander Beissel" userId="7f761a91-e9fe-43d8-a8fe-0f72b5675661" providerId="ADAL" clId="{20AD2A51-16EF-4346-AA92-4F83DFF46C7E}" dt="2022-04-19T13:25:55.103" v="320" actId="478"/>
          <ac:spMkLst>
            <pc:docMk/>
            <pc:sldMk cId="1382344874" sldId="272"/>
            <ac:spMk id="3" creationId="{3392DE05-E991-45BC-8F28-09155E8A25A2}"/>
          </ac:spMkLst>
        </pc:spChg>
        <pc:spChg chg="mod">
          <ac:chgData name="Alexander Beissel" userId="7f761a91-e9fe-43d8-a8fe-0f72b5675661" providerId="ADAL" clId="{20AD2A51-16EF-4346-AA92-4F83DFF46C7E}" dt="2022-04-19T13:26:14.448" v="336" actId="20577"/>
          <ac:spMkLst>
            <pc:docMk/>
            <pc:sldMk cId="1382344874" sldId="272"/>
            <ac:spMk id="4" creationId="{1E071B56-7AEE-4F53-A079-FE7B77F221FC}"/>
          </ac:spMkLst>
        </pc:spChg>
        <pc:spChg chg="del">
          <ac:chgData name="Alexander Beissel" userId="7f761a91-e9fe-43d8-a8fe-0f72b5675661" providerId="ADAL" clId="{20AD2A51-16EF-4346-AA92-4F83DFF46C7E}" dt="2022-04-19T13:26:17.071" v="338" actId="478"/>
          <ac:spMkLst>
            <pc:docMk/>
            <pc:sldMk cId="1382344874" sldId="272"/>
            <ac:spMk id="6" creationId="{8ED64B9C-B08F-45DC-9190-41F4A0DDFABB}"/>
          </ac:spMkLst>
        </pc:spChg>
        <pc:spChg chg="del">
          <ac:chgData name="Alexander Beissel" userId="7f761a91-e9fe-43d8-a8fe-0f72b5675661" providerId="ADAL" clId="{20AD2A51-16EF-4346-AA92-4F83DFF46C7E}" dt="2022-04-19T13:26:16.222" v="337" actId="478"/>
          <ac:spMkLst>
            <pc:docMk/>
            <pc:sldMk cId="1382344874" sldId="272"/>
            <ac:spMk id="7" creationId="{64E49C37-DC11-4A3E-BEFC-7DA5559FBF2A}"/>
          </ac:spMkLst>
        </pc:spChg>
        <pc:spChg chg="add del mod">
          <ac:chgData name="Alexander Beissel" userId="7f761a91-e9fe-43d8-a8fe-0f72b5675661" providerId="ADAL" clId="{20AD2A51-16EF-4346-AA92-4F83DFF46C7E}" dt="2022-04-19T13:25:53.087" v="319" actId="478"/>
          <ac:spMkLst>
            <pc:docMk/>
            <pc:sldMk cId="1382344874" sldId="272"/>
            <ac:spMk id="9" creationId="{82315EB8-7E3F-4C02-86C7-CC2D2B5680A0}"/>
          </ac:spMkLst>
        </pc:spChg>
      </pc:sldChg>
      <pc:sldChg chg="delSp modSp new del mod">
        <pc:chgData name="Alexander Beissel" userId="7f761a91-e9fe-43d8-a8fe-0f72b5675661" providerId="ADAL" clId="{20AD2A51-16EF-4346-AA92-4F83DFF46C7E}" dt="2022-04-21T14:28:09.156" v="1086" actId="47"/>
        <pc:sldMkLst>
          <pc:docMk/>
          <pc:sldMk cId="2088387938" sldId="273"/>
        </pc:sldMkLst>
        <pc:spChg chg="mod">
          <ac:chgData name="Alexander Beissel" userId="7f761a91-e9fe-43d8-a8fe-0f72b5675661" providerId="ADAL" clId="{20AD2A51-16EF-4346-AA92-4F83DFF46C7E}" dt="2022-04-19T13:26:32.223" v="373" actId="20577"/>
          <ac:spMkLst>
            <pc:docMk/>
            <pc:sldMk cId="2088387938" sldId="273"/>
            <ac:spMk id="2" creationId="{D2134584-B36D-40F1-BF1F-E4CA3141ED05}"/>
          </ac:spMkLst>
        </pc:spChg>
        <pc:spChg chg="del">
          <ac:chgData name="Alexander Beissel" userId="7f761a91-e9fe-43d8-a8fe-0f72b5675661" providerId="ADAL" clId="{20AD2A51-16EF-4346-AA92-4F83DFF46C7E}" dt="2022-04-19T13:26:34.782" v="374" actId="478"/>
          <ac:spMkLst>
            <pc:docMk/>
            <pc:sldMk cId="2088387938" sldId="273"/>
            <ac:spMk id="3" creationId="{76A6CE0F-74F9-4DF3-B6E4-B06C1626203C}"/>
          </ac:spMkLst>
        </pc:spChg>
        <pc:spChg chg="mod">
          <ac:chgData name="Alexander Beissel" userId="7f761a91-e9fe-43d8-a8fe-0f72b5675661" providerId="ADAL" clId="{20AD2A51-16EF-4346-AA92-4F83DFF46C7E}" dt="2022-04-19T13:26:56.177" v="382" actId="20577"/>
          <ac:spMkLst>
            <pc:docMk/>
            <pc:sldMk cId="2088387938" sldId="273"/>
            <ac:spMk id="4" creationId="{040B7082-DB47-44E0-A034-BDE82056F49E}"/>
          </ac:spMkLst>
        </pc:spChg>
        <pc:spChg chg="del">
          <ac:chgData name="Alexander Beissel" userId="7f761a91-e9fe-43d8-a8fe-0f72b5675661" providerId="ADAL" clId="{20AD2A51-16EF-4346-AA92-4F83DFF46C7E}" dt="2022-04-19T13:30:01.583" v="693" actId="478"/>
          <ac:spMkLst>
            <pc:docMk/>
            <pc:sldMk cId="2088387938" sldId="273"/>
            <ac:spMk id="6" creationId="{BB33FC8E-1E6B-409B-A3C1-BAA4E1CDA15D}"/>
          </ac:spMkLst>
        </pc:spChg>
        <pc:spChg chg="del">
          <ac:chgData name="Alexander Beissel" userId="7f761a91-e9fe-43d8-a8fe-0f72b5675661" providerId="ADAL" clId="{20AD2A51-16EF-4346-AA92-4F83DFF46C7E}" dt="2022-04-19T13:30:01.151" v="692" actId="478"/>
          <ac:spMkLst>
            <pc:docMk/>
            <pc:sldMk cId="2088387938" sldId="273"/>
            <ac:spMk id="7" creationId="{C6ECEE73-1B32-4FC4-9A83-5BD44D0FD7FD}"/>
          </ac:spMkLst>
        </pc:spChg>
      </pc:sldChg>
      <pc:sldChg chg="delSp modSp new del mod">
        <pc:chgData name="Alexander Beissel" userId="7f761a91-e9fe-43d8-a8fe-0f72b5675661" providerId="ADAL" clId="{20AD2A51-16EF-4346-AA92-4F83DFF46C7E}" dt="2022-04-21T14:28:10.214" v="1087" actId="47"/>
        <pc:sldMkLst>
          <pc:docMk/>
          <pc:sldMk cId="386646088" sldId="274"/>
        </pc:sldMkLst>
        <pc:spChg chg="mod">
          <ac:chgData name="Alexander Beissel" userId="7f761a91-e9fe-43d8-a8fe-0f72b5675661" providerId="ADAL" clId="{20AD2A51-16EF-4346-AA92-4F83DFF46C7E}" dt="2022-04-19T13:27:07.342" v="388" actId="20577"/>
          <ac:spMkLst>
            <pc:docMk/>
            <pc:sldMk cId="386646088" sldId="274"/>
            <ac:spMk id="2" creationId="{5B1AA473-6FA0-4772-B1BD-601D52BED8AB}"/>
          </ac:spMkLst>
        </pc:spChg>
        <pc:spChg chg="del">
          <ac:chgData name="Alexander Beissel" userId="7f761a91-e9fe-43d8-a8fe-0f72b5675661" providerId="ADAL" clId="{20AD2A51-16EF-4346-AA92-4F83DFF46C7E}" dt="2022-04-19T13:27:12.334" v="389" actId="478"/>
          <ac:spMkLst>
            <pc:docMk/>
            <pc:sldMk cId="386646088" sldId="274"/>
            <ac:spMk id="3" creationId="{69620CEE-EDFC-493F-8C02-49E8F9FE0482}"/>
          </ac:spMkLst>
        </pc:spChg>
        <pc:spChg chg="mod">
          <ac:chgData name="Alexander Beissel" userId="7f761a91-e9fe-43d8-a8fe-0f72b5675661" providerId="ADAL" clId="{20AD2A51-16EF-4346-AA92-4F83DFF46C7E}" dt="2022-04-19T13:28:52.943" v="647" actId="20577"/>
          <ac:spMkLst>
            <pc:docMk/>
            <pc:sldMk cId="386646088" sldId="274"/>
            <ac:spMk id="4" creationId="{C0E8058E-E6F0-47F2-831C-754C61D997A5}"/>
          </ac:spMkLst>
        </pc:spChg>
        <pc:spChg chg="del">
          <ac:chgData name="Alexander Beissel" userId="7f761a91-e9fe-43d8-a8fe-0f72b5675661" providerId="ADAL" clId="{20AD2A51-16EF-4346-AA92-4F83DFF46C7E}" dt="2022-04-19T13:29:55.840" v="691" actId="478"/>
          <ac:spMkLst>
            <pc:docMk/>
            <pc:sldMk cId="386646088" sldId="274"/>
            <ac:spMk id="6" creationId="{4A824151-FAB5-44C3-8FC1-5837F81C846C}"/>
          </ac:spMkLst>
        </pc:spChg>
        <pc:spChg chg="del">
          <ac:chgData name="Alexander Beissel" userId="7f761a91-e9fe-43d8-a8fe-0f72b5675661" providerId="ADAL" clId="{20AD2A51-16EF-4346-AA92-4F83DFF46C7E}" dt="2022-04-19T13:29:54.542" v="690" actId="478"/>
          <ac:spMkLst>
            <pc:docMk/>
            <pc:sldMk cId="386646088" sldId="274"/>
            <ac:spMk id="7" creationId="{D6E65EA9-BE09-48E3-8AD0-6CA400F9E19B}"/>
          </ac:spMkLst>
        </pc:spChg>
      </pc:sldChg>
      <pc:sldChg chg="delSp modSp new del mod">
        <pc:chgData name="Alexander Beissel" userId="7f761a91-e9fe-43d8-a8fe-0f72b5675661" providerId="ADAL" clId="{20AD2A51-16EF-4346-AA92-4F83DFF46C7E}" dt="2022-04-21T14:28:11.185" v="1088" actId="47"/>
        <pc:sldMkLst>
          <pc:docMk/>
          <pc:sldMk cId="1050706013" sldId="275"/>
        </pc:sldMkLst>
        <pc:spChg chg="mod">
          <ac:chgData name="Alexander Beissel" userId="7f761a91-e9fe-43d8-a8fe-0f72b5675661" providerId="ADAL" clId="{20AD2A51-16EF-4346-AA92-4F83DFF46C7E}" dt="2022-04-19T13:29:07.615" v="664" actId="20577"/>
          <ac:spMkLst>
            <pc:docMk/>
            <pc:sldMk cId="1050706013" sldId="275"/>
            <ac:spMk id="2" creationId="{F043AA59-7DC1-4BBF-97B2-21FD18A62F83}"/>
          </ac:spMkLst>
        </pc:spChg>
        <pc:spChg chg="del">
          <ac:chgData name="Alexander Beissel" userId="7f761a91-e9fe-43d8-a8fe-0f72b5675661" providerId="ADAL" clId="{20AD2A51-16EF-4346-AA92-4F83DFF46C7E}" dt="2022-04-19T13:29:10.751" v="665" actId="478"/>
          <ac:spMkLst>
            <pc:docMk/>
            <pc:sldMk cId="1050706013" sldId="275"/>
            <ac:spMk id="3" creationId="{B5582C05-2EF7-4796-BD00-D4BD46F61D78}"/>
          </ac:spMkLst>
        </pc:spChg>
        <pc:spChg chg="mod">
          <ac:chgData name="Alexander Beissel" userId="7f761a91-e9fe-43d8-a8fe-0f72b5675661" providerId="ADAL" clId="{20AD2A51-16EF-4346-AA92-4F83DFF46C7E}" dt="2022-04-19T13:29:28.673" v="687" actId="20577"/>
          <ac:spMkLst>
            <pc:docMk/>
            <pc:sldMk cId="1050706013" sldId="275"/>
            <ac:spMk id="4" creationId="{B8192921-B084-4E48-8CD2-DA3CD9ABCF5D}"/>
          </ac:spMkLst>
        </pc:spChg>
        <pc:spChg chg="del">
          <ac:chgData name="Alexander Beissel" userId="7f761a91-e9fe-43d8-a8fe-0f72b5675661" providerId="ADAL" clId="{20AD2A51-16EF-4346-AA92-4F83DFF46C7E}" dt="2022-04-19T13:29:37.359" v="689" actId="478"/>
          <ac:spMkLst>
            <pc:docMk/>
            <pc:sldMk cId="1050706013" sldId="275"/>
            <ac:spMk id="6" creationId="{EABC7D54-6CC9-45BA-8A86-65670295C2AA}"/>
          </ac:spMkLst>
        </pc:spChg>
        <pc:spChg chg="del">
          <ac:chgData name="Alexander Beissel" userId="7f761a91-e9fe-43d8-a8fe-0f72b5675661" providerId="ADAL" clId="{20AD2A51-16EF-4346-AA92-4F83DFF46C7E}" dt="2022-04-19T13:29:35.887" v="688" actId="478"/>
          <ac:spMkLst>
            <pc:docMk/>
            <pc:sldMk cId="1050706013" sldId="275"/>
            <ac:spMk id="7" creationId="{CBAA5495-681D-4A49-B501-37FDEE931B07}"/>
          </ac:spMkLst>
        </pc:spChg>
      </pc:sldChg>
      <pc:sldChg chg="del">
        <pc:chgData name="Alexander Beissel" userId="7f761a91-e9fe-43d8-a8fe-0f72b5675661" providerId="ADAL" clId="{20AD2A51-16EF-4346-AA92-4F83DFF46C7E}" dt="2022-04-19T13:18:59.095" v="44" actId="47"/>
        <pc:sldMkLst>
          <pc:docMk/>
          <pc:sldMk cId="2206161147" sldId="283"/>
        </pc:sldMkLst>
      </pc:sldChg>
      <pc:sldChg chg="del">
        <pc:chgData name="Alexander Beissel" userId="7f761a91-e9fe-43d8-a8fe-0f72b5675661" providerId="ADAL" clId="{20AD2A51-16EF-4346-AA92-4F83DFF46C7E}" dt="2022-04-19T13:19:02.403" v="47" actId="47"/>
        <pc:sldMkLst>
          <pc:docMk/>
          <pc:sldMk cId="1426205775" sldId="284"/>
        </pc:sldMkLst>
      </pc:sldChg>
      <pc:sldChg chg="modSp add mod ord">
        <pc:chgData name="Alexander Beissel" userId="7f761a91-e9fe-43d8-a8fe-0f72b5675661" providerId="ADAL" clId="{20AD2A51-16EF-4346-AA92-4F83DFF46C7E}" dt="2022-04-25T06:51:45.387" v="2061" actId="20577"/>
        <pc:sldMkLst>
          <pc:docMk/>
          <pc:sldMk cId="3511378347" sldId="548"/>
        </pc:sldMkLst>
        <pc:graphicFrameChg chg="mod modGraphic">
          <ac:chgData name="Alexander Beissel" userId="7f761a91-e9fe-43d8-a8fe-0f72b5675661" providerId="ADAL" clId="{20AD2A51-16EF-4346-AA92-4F83DFF46C7E}" dt="2022-04-25T06:51:45.387" v="2061" actId="20577"/>
          <ac:graphicFrameMkLst>
            <pc:docMk/>
            <pc:sldMk cId="3511378347" sldId="548"/>
            <ac:graphicFrameMk id="8" creationId="{00000000-0000-0000-0000-000000000000}"/>
          </ac:graphicFrameMkLst>
        </pc:graphicFrameChg>
      </pc:sldChg>
    </pc:docChg>
  </pc:docChgLst>
  <pc:docChgLst>
    <pc:chgData name="Alexander Beissel" userId="S::alexander@yakha.de::7f761a91-e9fe-43d8-a8fe-0f72b5675661" providerId="AD" clId="Web-{5080E5A9-A819-BC2E-5F4C-79E153F09B07}"/>
    <pc:docChg chg="delSld modSld">
      <pc:chgData name="Alexander Beissel" userId="S::alexander@yakha.de::7f761a91-e9fe-43d8-a8fe-0f72b5675661" providerId="AD" clId="Web-{5080E5A9-A819-BC2E-5F4C-79E153F09B07}" dt="2022-07-14T14:01:38.918" v="387"/>
      <pc:docMkLst>
        <pc:docMk/>
      </pc:docMkLst>
      <pc:sldChg chg="delSp modSp">
        <pc:chgData name="Alexander Beissel" userId="S::alexander@yakha.de::7f761a91-e9fe-43d8-a8fe-0f72b5675661" providerId="AD" clId="Web-{5080E5A9-A819-BC2E-5F4C-79E153F09B07}" dt="2022-07-14T14:01:38.918" v="387"/>
        <pc:sldMkLst>
          <pc:docMk/>
          <pc:sldMk cId="1534853746" sldId="256"/>
        </pc:sldMkLst>
        <pc:spChg chg="mod">
          <ac:chgData name="Alexander Beissel" userId="S::alexander@yakha.de::7f761a91-e9fe-43d8-a8fe-0f72b5675661" providerId="AD" clId="Web-{5080E5A9-A819-BC2E-5F4C-79E153F09B07}" dt="2022-07-14T13:53:03.560" v="4" actId="20577"/>
          <ac:spMkLst>
            <pc:docMk/>
            <pc:sldMk cId="1534853746" sldId="256"/>
            <ac:spMk id="2" creationId="{04E2F5CE-B60C-4FF4-B015-C0DC1B2FE661}"/>
          </ac:spMkLst>
        </pc:spChg>
        <pc:spChg chg="del mod">
          <ac:chgData name="Alexander Beissel" userId="S::alexander@yakha.de::7f761a91-e9fe-43d8-a8fe-0f72b5675661" providerId="AD" clId="Web-{5080E5A9-A819-BC2E-5F4C-79E153F09B07}" dt="2022-07-14T14:01:38.918" v="387"/>
          <ac:spMkLst>
            <pc:docMk/>
            <pc:sldMk cId="1534853746" sldId="256"/>
            <ac:spMk id="3" creationId="{D4662AD7-B021-4EE6-A103-75FEF4E68589}"/>
          </ac:spMkLst>
        </pc:spChg>
      </pc:sldChg>
      <pc:sldChg chg="del">
        <pc:chgData name="Alexander Beissel" userId="S::alexander@yakha.de::7f761a91-e9fe-43d8-a8fe-0f72b5675661" providerId="AD" clId="Web-{5080E5A9-A819-BC2E-5F4C-79E153F09B07}" dt="2022-07-14T13:52:53.982" v="0"/>
        <pc:sldMkLst>
          <pc:docMk/>
          <pc:sldMk cId="742850561" sldId="271"/>
        </pc:sldMkLst>
      </pc:sldChg>
      <pc:sldChg chg="modSp">
        <pc:chgData name="Alexander Beissel" userId="S::alexander@yakha.de::7f761a91-e9fe-43d8-a8fe-0f72b5675661" providerId="AD" clId="Web-{5080E5A9-A819-BC2E-5F4C-79E153F09B07}" dt="2022-07-14T13:59:29.809" v="386"/>
        <pc:sldMkLst>
          <pc:docMk/>
          <pc:sldMk cId="3511378347" sldId="548"/>
        </pc:sldMkLst>
        <pc:spChg chg="mod">
          <ac:chgData name="Alexander Beissel" userId="S::alexander@yakha.de::7f761a91-e9fe-43d8-a8fe-0f72b5675661" providerId="AD" clId="Web-{5080E5A9-A819-BC2E-5F4C-79E153F09B07}" dt="2022-07-14T13:54:40.748" v="97" actId="20577"/>
          <ac:spMkLst>
            <pc:docMk/>
            <pc:sldMk cId="3511378347" sldId="548"/>
            <ac:spMk id="2" creationId="{00000000-0000-0000-0000-000000000000}"/>
          </ac:spMkLst>
        </pc:spChg>
        <pc:graphicFrameChg chg="mod modGraphic">
          <ac:chgData name="Alexander Beissel" userId="S::alexander@yakha.de::7f761a91-e9fe-43d8-a8fe-0f72b5675661" providerId="AD" clId="Web-{5080E5A9-A819-BC2E-5F4C-79E153F09B07}" dt="2022-07-14T13:59:29.809" v="386"/>
          <ac:graphicFrameMkLst>
            <pc:docMk/>
            <pc:sldMk cId="3511378347" sldId="548"/>
            <ac:graphicFrameMk id="8" creationId="{00000000-0000-0000-0000-000000000000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A1B397-565E-4CF9-BE85-5D1258C5A114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D5546A0D-E9E9-43F9-A55E-1D4E93A3D264}">
      <dgm:prSet phldrT="[Text]"/>
      <dgm:spPr/>
      <dgm:t>
        <a:bodyPr/>
        <a:lstStyle/>
        <a:p>
          <a:r>
            <a:rPr lang="de-DE" dirty="0" smtClean="0"/>
            <a:t>SQL</a:t>
          </a:r>
          <a:endParaRPr lang="de-DE" dirty="0"/>
        </a:p>
      </dgm:t>
    </dgm:pt>
    <dgm:pt modelId="{5FD4A756-681C-440D-A7D3-BB4551BC3A6D}" type="parTrans" cxnId="{13174AF5-3562-4DA7-9E3B-13B3A77FE2D6}">
      <dgm:prSet/>
      <dgm:spPr/>
      <dgm:t>
        <a:bodyPr/>
        <a:lstStyle/>
        <a:p>
          <a:endParaRPr lang="de-DE"/>
        </a:p>
      </dgm:t>
    </dgm:pt>
    <dgm:pt modelId="{302BF025-BF10-4FD6-9C81-013D6B0C04A2}" type="sibTrans" cxnId="{13174AF5-3562-4DA7-9E3B-13B3A77FE2D6}">
      <dgm:prSet/>
      <dgm:spPr/>
      <dgm:t>
        <a:bodyPr/>
        <a:lstStyle/>
        <a:p>
          <a:endParaRPr lang="de-DE"/>
        </a:p>
      </dgm:t>
    </dgm:pt>
    <dgm:pt modelId="{ADFF18FE-080A-4A02-B001-659467F374F8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de-DE" dirty="0" smtClean="0"/>
            <a:t>DDL</a:t>
          </a:r>
          <a:endParaRPr lang="de-DE" dirty="0"/>
        </a:p>
      </dgm:t>
    </dgm:pt>
    <dgm:pt modelId="{794D8446-8AB0-4119-A94C-0554DD56ED03}" type="parTrans" cxnId="{2763A863-304A-4877-B2A3-36B1BB379E15}">
      <dgm:prSet/>
      <dgm:spPr/>
      <dgm:t>
        <a:bodyPr/>
        <a:lstStyle/>
        <a:p>
          <a:endParaRPr lang="de-DE"/>
        </a:p>
      </dgm:t>
    </dgm:pt>
    <dgm:pt modelId="{2ECF4F53-4B8C-44A9-A0C2-10429D9FCCEB}" type="sibTrans" cxnId="{2763A863-304A-4877-B2A3-36B1BB379E15}">
      <dgm:prSet/>
      <dgm:spPr/>
      <dgm:t>
        <a:bodyPr/>
        <a:lstStyle/>
        <a:p>
          <a:endParaRPr lang="de-DE"/>
        </a:p>
      </dgm:t>
    </dgm:pt>
    <dgm:pt modelId="{AE69CCEA-CE00-4464-BE89-E07C75DD889B}">
      <dgm:prSet phldrT="[Text]"/>
      <dgm:spPr>
        <a:solidFill>
          <a:srgbClr val="D0D91D"/>
        </a:solidFill>
      </dgm:spPr>
      <dgm:t>
        <a:bodyPr/>
        <a:lstStyle/>
        <a:p>
          <a:r>
            <a:rPr lang="de-DE" dirty="0" smtClean="0"/>
            <a:t>DML</a:t>
          </a:r>
          <a:endParaRPr lang="de-DE" dirty="0"/>
        </a:p>
      </dgm:t>
    </dgm:pt>
    <dgm:pt modelId="{12A1DA8B-B4D6-4EF0-A6CC-BDE1AA4EACF1}" type="parTrans" cxnId="{35B5BE42-1C60-4091-9F52-C98AC1C9ECBA}">
      <dgm:prSet/>
      <dgm:spPr/>
      <dgm:t>
        <a:bodyPr/>
        <a:lstStyle/>
        <a:p>
          <a:endParaRPr lang="de-DE"/>
        </a:p>
      </dgm:t>
    </dgm:pt>
    <dgm:pt modelId="{BFBC10C5-1CCF-4321-9E2F-668C5F8E15A1}" type="sibTrans" cxnId="{35B5BE42-1C60-4091-9F52-C98AC1C9ECBA}">
      <dgm:prSet/>
      <dgm:spPr/>
      <dgm:t>
        <a:bodyPr/>
        <a:lstStyle/>
        <a:p>
          <a:endParaRPr lang="de-DE"/>
        </a:p>
      </dgm:t>
    </dgm:pt>
    <dgm:pt modelId="{01622D6B-E862-4E6B-B8F5-160C5C274AFD}">
      <dgm:prSet phldrT="[Text]"/>
      <dgm:spPr>
        <a:solidFill>
          <a:srgbClr val="DE9A50"/>
        </a:solidFill>
      </dgm:spPr>
      <dgm:t>
        <a:bodyPr/>
        <a:lstStyle/>
        <a:p>
          <a:r>
            <a:rPr lang="de-DE" dirty="0" smtClean="0"/>
            <a:t>DCL</a:t>
          </a:r>
          <a:endParaRPr lang="de-DE" dirty="0"/>
        </a:p>
      </dgm:t>
    </dgm:pt>
    <dgm:pt modelId="{B026F88B-34B3-45DA-961A-D639192B847B}" type="parTrans" cxnId="{05B8E002-7C0D-4055-A836-2FEB9077AC51}">
      <dgm:prSet/>
      <dgm:spPr/>
      <dgm:t>
        <a:bodyPr/>
        <a:lstStyle/>
        <a:p>
          <a:endParaRPr lang="de-DE"/>
        </a:p>
      </dgm:t>
    </dgm:pt>
    <dgm:pt modelId="{E5009E90-0DAD-496E-9A17-BB1A5D696B80}" type="sibTrans" cxnId="{05B8E002-7C0D-4055-A836-2FEB9077AC51}">
      <dgm:prSet/>
      <dgm:spPr/>
      <dgm:t>
        <a:bodyPr/>
        <a:lstStyle/>
        <a:p>
          <a:endParaRPr lang="de-DE"/>
        </a:p>
      </dgm:t>
    </dgm:pt>
    <dgm:pt modelId="{D9E8C48C-6412-4126-9903-9EACE77D759A}">
      <dgm:prSet phldrT="[Text]"/>
      <dgm:spPr/>
      <dgm:t>
        <a:bodyPr/>
        <a:lstStyle/>
        <a:p>
          <a:r>
            <a:rPr lang="de-DE" dirty="0" smtClean="0"/>
            <a:t>TCL</a:t>
          </a:r>
          <a:endParaRPr lang="de-DE" dirty="0"/>
        </a:p>
      </dgm:t>
    </dgm:pt>
    <dgm:pt modelId="{307999F8-DF36-4DD0-92AB-BC2A22810179}" type="parTrans" cxnId="{EC562451-66ED-45F0-A92C-11C8EFD971E0}">
      <dgm:prSet/>
      <dgm:spPr/>
      <dgm:t>
        <a:bodyPr/>
        <a:lstStyle/>
        <a:p>
          <a:endParaRPr lang="de-DE"/>
        </a:p>
      </dgm:t>
    </dgm:pt>
    <dgm:pt modelId="{1805F2A1-D7F3-4D17-AD6C-D784BCCFF58A}" type="sibTrans" cxnId="{EC562451-66ED-45F0-A92C-11C8EFD971E0}">
      <dgm:prSet/>
      <dgm:spPr/>
      <dgm:t>
        <a:bodyPr/>
        <a:lstStyle/>
        <a:p>
          <a:endParaRPr lang="de-DE"/>
        </a:p>
      </dgm:t>
    </dgm:pt>
    <dgm:pt modelId="{B2D79D30-0E69-4139-9C88-61EDA9050FDC}" type="pres">
      <dgm:prSet presAssocID="{13A1B397-565E-4CF9-BE85-5D1258C5A114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A3DD5E68-AFEC-4A3B-82C6-C3E42BD67EB7}" type="pres">
      <dgm:prSet presAssocID="{D5546A0D-E9E9-43F9-A55E-1D4E93A3D264}" presName="root1" presStyleCnt="0"/>
      <dgm:spPr/>
    </dgm:pt>
    <dgm:pt modelId="{38FA7E49-FD69-4EDC-AEC2-E1369C52CC68}" type="pres">
      <dgm:prSet presAssocID="{D5546A0D-E9E9-43F9-A55E-1D4E93A3D264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D3E1B24-9179-4715-A99F-19BA7FFE862E}" type="pres">
      <dgm:prSet presAssocID="{D5546A0D-E9E9-43F9-A55E-1D4E93A3D264}" presName="level2hierChild" presStyleCnt="0"/>
      <dgm:spPr/>
    </dgm:pt>
    <dgm:pt modelId="{37534E3E-3479-46CC-9351-7FA3F9B33F42}" type="pres">
      <dgm:prSet presAssocID="{794D8446-8AB0-4119-A94C-0554DD56ED03}" presName="conn2-1" presStyleLbl="parChTrans1D2" presStyleIdx="0" presStyleCnt="4"/>
      <dgm:spPr/>
      <dgm:t>
        <a:bodyPr/>
        <a:lstStyle/>
        <a:p>
          <a:endParaRPr lang="de-DE"/>
        </a:p>
      </dgm:t>
    </dgm:pt>
    <dgm:pt modelId="{B475A1C9-8198-4CCA-9DB9-7BF441F4783E}" type="pres">
      <dgm:prSet presAssocID="{794D8446-8AB0-4119-A94C-0554DD56ED03}" presName="connTx" presStyleLbl="parChTrans1D2" presStyleIdx="0" presStyleCnt="4"/>
      <dgm:spPr/>
      <dgm:t>
        <a:bodyPr/>
        <a:lstStyle/>
        <a:p>
          <a:endParaRPr lang="de-DE"/>
        </a:p>
      </dgm:t>
    </dgm:pt>
    <dgm:pt modelId="{499A8159-9B13-49B4-A29A-5D25F085E50A}" type="pres">
      <dgm:prSet presAssocID="{ADFF18FE-080A-4A02-B001-659467F374F8}" presName="root2" presStyleCnt="0"/>
      <dgm:spPr/>
    </dgm:pt>
    <dgm:pt modelId="{53727E68-3A65-4F54-B389-1662651042E8}" type="pres">
      <dgm:prSet presAssocID="{ADFF18FE-080A-4A02-B001-659467F374F8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AAA7BC5-9398-40FF-9713-71A7B8DE5937}" type="pres">
      <dgm:prSet presAssocID="{ADFF18FE-080A-4A02-B001-659467F374F8}" presName="level3hierChild" presStyleCnt="0"/>
      <dgm:spPr/>
    </dgm:pt>
    <dgm:pt modelId="{31D5E26A-D979-491A-9C3A-5F23DE802715}" type="pres">
      <dgm:prSet presAssocID="{12A1DA8B-B4D6-4EF0-A6CC-BDE1AA4EACF1}" presName="conn2-1" presStyleLbl="parChTrans1D2" presStyleIdx="1" presStyleCnt="4"/>
      <dgm:spPr/>
      <dgm:t>
        <a:bodyPr/>
        <a:lstStyle/>
        <a:p>
          <a:endParaRPr lang="de-DE"/>
        </a:p>
      </dgm:t>
    </dgm:pt>
    <dgm:pt modelId="{75B9D06C-7787-436F-B905-F95EBA3C30F1}" type="pres">
      <dgm:prSet presAssocID="{12A1DA8B-B4D6-4EF0-A6CC-BDE1AA4EACF1}" presName="connTx" presStyleLbl="parChTrans1D2" presStyleIdx="1" presStyleCnt="4"/>
      <dgm:spPr/>
      <dgm:t>
        <a:bodyPr/>
        <a:lstStyle/>
        <a:p>
          <a:endParaRPr lang="de-DE"/>
        </a:p>
      </dgm:t>
    </dgm:pt>
    <dgm:pt modelId="{8CDDF40D-1510-4784-AB23-F16AADCBB78D}" type="pres">
      <dgm:prSet presAssocID="{AE69CCEA-CE00-4464-BE89-E07C75DD889B}" presName="root2" presStyleCnt="0"/>
      <dgm:spPr/>
    </dgm:pt>
    <dgm:pt modelId="{C60EE992-18B3-4DD4-9424-2334EE538BB8}" type="pres">
      <dgm:prSet presAssocID="{AE69CCEA-CE00-4464-BE89-E07C75DD889B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6B42FDC-C479-4452-9758-5C34976D1B43}" type="pres">
      <dgm:prSet presAssocID="{AE69CCEA-CE00-4464-BE89-E07C75DD889B}" presName="level3hierChild" presStyleCnt="0"/>
      <dgm:spPr/>
    </dgm:pt>
    <dgm:pt modelId="{CEF44A19-433C-4CE9-810E-E545540DE7A8}" type="pres">
      <dgm:prSet presAssocID="{B026F88B-34B3-45DA-961A-D639192B847B}" presName="conn2-1" presStyleLbl="parChTrans1D2" presStyleIdx="2" presStyleCnt="4"/>
      <dgm:spPr/>
      <dgm:t>
        <a:bodyPr/>
        <a:lstStyle/>
        <a:p>
          <a:endParaRPr lang="de-DE"/>
        </a:p>
      </dgm:t>
    </dgm:pt>
    <dgm:pt modelId="{326F04C8-13A5-48B6-B7A6-249492A53A3E}" type="pres">
      <dgm:prSet presAssocID="{B026F88B-34B3-45DA-961A-D639192B847B}" presName="connTx" presStyleLbl="parChTrans1D2" presStyleIdx="2" presStyleCnt="4"/>
      <dgm:spPr/>
      <dgm:t>
        <a:bodyPr/>
        <a:lstStyle/>
        <a:p>
          <a:endParaRPr lang="de-DE"/>
        </a:p>
      </dgm:t>
    </dgm:pt>
    <dgm:pt modelId="{7A8F3DB0-528B-4C5E-B2C6-06EBF55BD67D}" type="pres">
      <dgm:prSet presAssocID="{01622D6B-E862-4E6B-B8F5-160C5C274AFD}" presName="root2" presStyleCnt="0"/>
      <dgm:spPr/>
    </dgm:pt>
    <dgm:pt modelId="{0DBE7C78-B023-4D56-B645-0C24C0E7D7F8}" type="pres">
      <dgm:prSet presAssocID="{01622D6B-E862-4E6B-B8F5-160C5C274AFD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52770EF-2AB8-47CC-B359-12968AC3E174}" type="pres">
      <dgm:prSet presAssocID="{01622D6B-E862-4E6B-B8F5-160C5C274AFD}" presName="level3hierChild" presStyleCnt="0"/>
      <dgm:spPr/>
    </dgm:pt>
    <dgm:pt modelId="{49E4987C-98FE-4039-8BED-035244EEBB45}" type="pres">
      <dgm:prSet presAssocID="{307999F8-DF36-4DD0-92AB-BC2A22810179}" presName="conn2-1" presStyleLbl="parChTrans1D2" presStyleIdx="3" presStyleCnt="4"/>
      <dgm:spPr/>
      <dgm:t>
        <a:bodyPr/>
        <a:lstStyle/>
        <a:p>
          <a:endParaRPr lang="de-DE"/>
        </a:p>
      </dgm:t>
    </dgm:pt>
    <dgm:pt modelId="{A4BBB152-285E-48A9-B645-041E44827835}" type="pres">
      <dgm:prSet presAssocID="{307999F8-DF36-4DD0-92AB-BC2A22810179}" presName="connTx" presStyleLbl="parChTrans1D2" presStyleIdx="3" presStyleCnt="4"/>
      <dgm:spPr/>
      <dgm:t>
        <a:bodyPr/>
        <a:lstStyle/>
        <a:p>
          <a:endParaRPr lang="de-DE"/>
        </a:p>
      </dgm:t>
    </dgm:pt>
    <dgm:pt modelId="{775165DF-88E7-4C3D-BD0D-10B070D7826B}" type="pres">
      <dgm:prSet presAssocID="{D9E8C48C-6412-4126-9903-9EACE77D759A}" presName="root2" presStyleCnt="0"/>
      <dgm:spPr/>
    </dgm:pt>
    <dgm:pt modelId="{3870D173-4236-4681-8646-83AE3B0FF44E}" type="pres">
      <dgm:prSet presAssocID="{D9E8C48C-6412-4126-9903-9EACE77D759A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04C0CD3-38C6-48CB-96E3-64A39156A69C}" type="pres">
      <dgm:prSet presAssocID="{D9E8C48C-6412-4126-9903-9EACE77D759A}" presName="level3hierChild" presStyleCnt="0"/>
      <dgm:spPr/>
    </dgm:pt>
  </dgm:ptLst>
  <dgm:cxnLst>
    <dgm:cxn modelId="{F6B4575B-4506-4175-A089-AA47575E29EF}" type="presOf" srcId="{01622D6B-E862-4E6B-B8F5-160C5C274AFD}" destId="{0DBE7C78-B023-4D56-B645-0C24C0E7D7F8}" srcOrd="0" destOrd="0" presId="urn:microsoft.com/office/officeart/2008/layout/HorizontalMultiLevelHierarchy"/>
    <dgm:cxn modelId="{DFFCB1C3-1AF7-44C1-82B6-6BBA11CA00F1}" type="presOf" srcId="{AE69CCEA-CE00-4464-BE89-E07C75DD889B}" destId="{C60EE992-18B3-4DD4-9424-2334EE538BB8}" srcOrd="0" destOrd="0" presId="urn:microsoft.com/office/officeart/2008/layout/HorizontalMultiLevelHierarchy"/>
    <dgm:cxn modelId="{2763A863-304A-4877-B2A3-36B1BB379E15}" srcId="{D5546A0D-E9E9-43F9-A55E-1D4E93A3D264}" destId="{ADFF18FE-080A-4A02-B001-659467F374F8}" srcOrd="0" destOrd="0" parTransId="{794D8446-8AB0-4119-A94C-0554DD56ED03}" sibTransId="{2ECF4F53-4B8C-44A9-A0C2-10429D9FCCEB}"/>
    <dgm:cxn modelId="{D4E6EB10-39AD-455D-8E52-BF87318EE888}" type="presOf" srcId="{12A1DA8B-B4D6-4EF0-A6CC-BDE1AA4EACF1}" destId="{31D5E26A-D979-491A-9C3A-5F23DE802715}" srcOrd="0" destOrd="0" presId="urn:microsoft.com/office/officeart/2008/layout/HorizontalMultiLevelHierarchy"/>
    <dgm:cxn modelId="{E3FB1D26-5A77-4FDC-9C78-7ACA291D5C57}" type="presOf" srcId="{B026F88B-34B3-45DA-961A-D639192B847B}" destId="{326F04C8-13A5-48B6-B7A6-249492A53A3E}" srcOrd="1" destOrd="0" presId="urn:microsoft.com/office/officeart/2008/layout/HorizontalMultiLevelHierarchy"/>
    <dgm:cxn modelId="{35B5BE42-1C60-4091-9F52-C98AC1C9ECBA}" srcId="{D5546A0D-E9E9-43F9-A55E-1D4E93A3D264}" destId="{AE69CCEA-CE00-4464-BE89-E07C75DD889B}" srcOrd="1" destOrd="0" parTransId="{12A1DA8B-B4D6-4EF0-A6CC-BDE1AA4EACF1}" sibTransId="{BFBC10C5-1CCF-4321-9E2F-668C5F8E15A1}"/>
    <dgm:cxn modelId="{31F5393C-77CB-4F40-9844-CF633D446957}" type="presOf" srcId="{794D8446-8AB0-4119-A94C-0554DD56ED03}" destId="{B475A1C9-8198-4CCA-9DB9-7BF441F4783E}" srcOrd="1" destOrd="0" presId="urn:microsoft.com/office/officeart/2008/layout/HorizontalMultiLevelHierarchy"/>
    <dgm:cxn modelId="{CF87C3B8-E35A-4F13-B80D-7DE58A77A733}" type="presOf" srcId="{B026F88B-34B3-45DA-961A-D639192B847B}" destId="{CEF44A19-433C-4CE9-810E-E545540DE7A8}" srcOrd="0" destOrd="0" presId="urn:microsoft.com/office/officeart/2008/layout/HorizontalMultiLevelHierarchy"/>
    <dgm:cxn modelId="{F4E62314-3A77-4EDD-BC64-A0AB064E4329}" type="presOf" srcId="{ADFF18FE-080A-4A02-B001-659467F374F8}" destId="{53727E68-3A65-4F54-B389-1662651042E8}" srcOrd="0" destOrd="0" presId="urn:microsoft.com/office/officeart/2008/layout/HorizontalMultiLevelHierarchy"/>
    <dgm:cxn modelId="{C28908E7-7785-4DE0-9601-F0ABF8B76659}" type="presOf" srcId="{D5546A0D-E9E9-43F9-A55E-1D4E93A3D264}" destId="{38FA7E49-FD69-4EDC-AEC2-E1369C52CC68}" srcOrd="0" destOrd="0" presId="urn:microsoft.com/office/officeart/2008/layout/HorizontalMultiLevelHierarchy"/>
    <dgm:cxn modelId="{24009649-A28F-41A2-BF8D-46FCBDB0063F}" type="presOf" srcId="{12A1DA8B-B4D6-4EF0-A6CC-BDE1AA4EACF1}" destId="{75B9D06C-7787-436F-B905-F95EBA3C30F1}" srcOrd="1" destOrd="0" presId="urn:microsoft.com/office/officeart/2008/layout/HorizontalMultiLevelHierarchy"/>
    <dgm:cxn modelId="{13174AF5-3562-4DA7-9E3B-13B3A77FE2D6}" srcId="{13A1B397-565E-4CF9-BE85-5D1258C5A114}" destId="{D5546A0D-E9E9-43F9-A55E-1D4E93A3D264}" srcOrd="0" destOrd="0" parTransId="{5FD4A756-681C-440D-A7D3-BB4551BC3A6D}" sibTransId="{302BF025-BF10-4FD6-9C81-013D6B0C04A2}"/>
    <dgm:cxn modelId="{3791BF4B-F2D5-4B92-BE0F-30C43A0D6DFD}" type="presOf" srcId="{13A1B397-565E-4CF9-BE85-5D1258C5A114}" destId="{B2D79D30-0E69-4139-9C88-61EDA9050FDC}" srcOrd="0" destOrd="0" presId="urn:microsoft.com/office/officeart/2008/layout/HorizontalMultiLevelHierarchy"/>
    <dgm:cxn modelId="{F907162F-9000-41C7-801A-8341EB46BBCF}" type="presOf" srcId="{307999F8-DF36-4DD0-92AB-BC2A22810179}" destId="{49E4987C-98FE-4039-8BED-035244EEBB45}" srcOrd="0" destOrd="0" presId="urn:microsoft.com/office/officeart/2008/layout/HorizontalMultiLevelHierarchy"/>
    <dgm:cxn modelId="{05B8E002-7C0D-4055-A836-2FEB9077AC51}" srcId="{D5546A0D-E9E9-43F9-A55E-1D4E93A3D264}" destId="{01622D6B-E862-4E6B-B8F5-160C5C274AFD}" srcOrd="2" destOrd="0" parTransId="{B026F88B-34B3-45DA-961A-D639192B847B}" sibTransId="{E5009E90-0DAD-496E-9A17-BB1A5D696B80}"/>
    <dgm:cxn modelId="{EC562451-66ED-45F0-A92C-11C8EFD971E0}" srcId="{D5546A0D-E9E9-43F9-A55E-1D4E93A3D264}" destId="{D9E8C48C-6412-4126-9903-9EACE77D759A}" srcOrd="3" destOrd="0" parTransId="{307999F8-DF36-4DD0-92AB-BC2A22810179}" sibTransId="{1805F2A1-D7F3-4D17-AD6C-D784BCCFF58A}"/>
    <dgm:cxn modelId="{1CFA8435-B51F-497F-AB78-DB14BB8B83FE}" type="presOf" srcId="{307999F8-DF36-4DD0-92AB-BC2A22810179}" destId="{A4BBB152-285E-48A9-B645-041E44827835}" srcOrd="1" destOrd="0" presId="urn:microsoft.com/office/officeart/2008/layout/HorizontalMultiLevelHierarchy"/>
    <dgm:cxn modelId="{294BD50E-B575-4585-9328-BEAF04E4B841}" type="presOf" srcId="{794D8446-8AB0-4119-A94C-0554DD56ED03}" destId="{37534E3E-3479-46CC-9351-7FA3F9B33F42}" srcOrd="0" destOrd="0" presId="urn:microsoft.com/office/officeart/2008/layout/HorizontalMultiLevelHierarchy"/>
    <dgm:cxn modelId="{58CA5466-8FCE-48FE-947E-5BC0C6441887}" type="presOf" srcId="{D9E8C48C-6412-4126-9903-9EACE77D759A}" destId="{3870D173-4236-4681-8646-83AE3B0FF44E}" srcOrd="0" destOrd="0" presId="urn:microsoft.com/office/officeart/2008/layout/HorizontalMultiLevelHierarchy"/>
    <dgm:cxn modelId="{EC1A01FC-3845-4558-A3D1-093599D0FA56}" type="presParOf" srcId="{B2D79D30-0E69-4139-9C88-61EDA9050FDC}" destId="{A3DD5E68-AFEC-4A3B-82C6-C3E42BD67EB7}" srcOrd="0" destOrd="0" presId="urn:microsoft.com/office/officeart/2008/layout/HorizontalMultiLevelHierarchy"/>
    <dgm:cxn modelId="{2CC59DEB-53F3-49C7-A834-B48594E42CF0}" type="presParOf" srcId="{A3DD5E68-AFEC-4A3B-82C6-C3E42BD67EB7}" destId="{38FA7E49-FD69-4EDC-AEC2-E1369C52CC68}" srcOrd="0" destOrd="0" presId="urn:microsoft.com/office/officeart/2008/layout/HorizontalMultiLevelHierarchy"/>
    <dgm:cxn modelId="{4648BC37-3B33-46CC-872D-00F40D815396}" type="presParOf" srcId="{A3DD5E68-AFEC-4A3B-82C6-C3E42BD67EB7}" destId="{4D3E1B24-9179-4715-A99F-19BA7FFE862E}" srcOrd="1" destOrd="0" presId="urn:microsoft.com/office/officeart/2008/layout/HorizontalMultiLevelHierarchy"/>
    <dgm:cxn modelId="{36CD550E-5AE2-4192-B76A-E719D8E4C1A2}" type="presParOf" srcId="{4D3E1B24-9179-4715-A99F-19BA7FFE862E}" destId="{37534E3E-3479-46CC-9351-7FA3F9B33F42}" srcOrd="0" destOrd="0" presId="urn:microsoft.com/office/officeart/2008/layout/HorizontalMultiLevelHierarchy"/>
    <dgm:cxn modelId="{3BB71689-00E1-4369-A71C-EE9544F56195}" type="presParOf" srcId="{37534E3E-3479-46CC-9351-7FA3F9B33F42}" destId="{B475A1C9-8198-4CCA-9DB9-7BF441F4783E}" srcOrd="0" destOrd="0" presId="urn:microsoft.com/office/officeart/2008/layout/HorizontalMultiLevelHierarchy"/>
    <dgm:cxn modelId="{65AD03FD-E969-471E-96E3-60F54D09FE47}" type="presParOf" srcId="{4D3E1B24-9179-4715-A99F-19BA7FFE862E}" destId="{499A8159-9B13-49B4-A29A-5D25F085E50A}" srcOrd="1" destOrd="0" presId="urn:microsoft.com/office/officeart/2008/layout/HorizontalMultiLevelHierarchy"/>
    <dgm:cxn modelId="{293424E8-7476-43FE-8D71-55C403AA098D}" type="presParOf" srcId="{499A8159-9B13-49B4-A29A-5D25F085E50A}" destId="{53727E68-3A65-4F54-B389-1662651042E8}" srcOrd="0" destOrd="0" presId="urn:microsoft.com/office/officeart/2008/layout/HorizontalMultiLevelHierarchy"/>
    <dgm:cxn modelId="{77E9D075-DDBE-458B-94DF-1E37905FC481}" type="presParOf" srcId="{499A8159-9B13-49B4-A29A-5D25F085E50A}" destId="{5AAA7BC5-9398-40FF-9713-71A7B8DE5937}" srcOrd="1" destOrd="0" presId="urn:microsoft.com/office/officeart/2008/layout/HorizontalMultiLevelHierarchy"/>
    <dgm:cxn modelId="{C7F5FEAF-682C-43F5-8F4E-36E24D1DD28E}" type="presParOf" srcId="{4D3E1B24-9179-4715-A99F-19BA7FFE862E}" destId="{31D5E26A-D979-491A-9C3A-5F23DE802715}" srcOrd="2" destOrd="0" presId="urn:microsoft.com/office/officeart/2008/layout/HorizontalMultiLevelHierarchy"/>
    <dgm:cxn modelId="{9A4B6435-20D3-485F-AB77-D793004187D5}" type="presParOf" srcId="{31D5E26A-D979-491A-9C3A-5F23DE802715}" destId="{75B9D06C-7787-436F-B905-F95EBA3C30F1}" srcOrd="0" destOrd="0" presId="urn:microsoft.com/office/officeart/2008/layout/HorizontalMultiLevelHierarchy"/>
    <dgm:cxn modelId="{AB09621E-3880-4148-979A-7ECBB047C8CF}" type="presParOf" srcId="{4D3E1B24-9179-4715-A99F-19BA7FFE862E}" destId="{8CDDF40D-1510-4784-AB23-F16AADCBB78D}" srcOrd="3" destOrd="0" presId="urn:microsoft.com/office/officeart/2008/layout/HorizontalMultiLevelHierarchy"/>
    <dgm:cxn modelId="{F40366AD-56AB-4040-B7BF-194E491A4F4C}" type="presParOf" srcId="{8CDDF40D-1510-4784-AB23-F16AADCBB78D}" destId="{C60EE992-18B3-4DD4-9424-2334EE538BB8}" srcOrd="0" destOrd="0" presId="urn:microsoft.com/office/officeart/2008/layout/HorizontalMultiLevelHierarchy"/>
    <dgm:cxn modelId="{4413C222-C36F-4033-8836-2A3170FA26E8}" type="presParOf" srcId="{8CDDF40D-1510-4784-AB23-F16AADCBB78D}" destId="{46B42FDC-C479-4452-9758-5C34976D1B43}" srcOrd="1" destOrd="0" presId="urn:microsoft.com/office/officeart/2008/layout/HorizontalMultiLevelHierarchy"/>
    <dgm:cxn modelId="{437DA66D-BC94-457C-A32F-DA4697E4886E}" type="presParOf" srcId="{4D3E1B24-9179-4715-A99F-19BA7FFE862E}" destId="{CEF44A19-433C-4CE9-810E-E545540DE7A8}" srcOrd="4" destOrd="0" presId="urn:microsoft.com/office/officeart/2008/layout/HorizontalMultiLevelHierarchy"/>
    <dgm:cxn modelId="{A246813E-3201-4DA2-8936-156866F54439}" type="presParOf" srcId="{CEF44A19-433C-4CE9-810E-E545540DE7A8}" destId="{326F04C8-13A5-48B6-B7A6-249492A53A3E}" srcOrd="0" destOrd="0" presId="urn:microsoft.com/office/officeart/2008/layout/HorizontalMultiLevelHierarchy"/>
    <dgm:cxn modelId="{89898071-4529-40F2-B4B1-1B7B319B203F}" type="presParOf" srcId="{4D3E1B24-9179-4715-A99F-19BA7FFE862E}" destId="{7A8F3DB0-528B-4C5E-B2C6-06EBF55BD67D}" srcOrd="5" destOrd="0" presId="urn:microsoft.com/office/officeart/2008/layout/HorizontalMultiLevelHierarchy"/>
    <dgm:cxn modelId="{D92B6EE2-79B2-4ECC-A3EB-6B6A859DA921}" type="presParOf" srcId="{7A8F3DB0-528B-4C5E-B2C6-06EBF55BD67D}" destId="{0DBE7C78-B023-4D56-B645-0C24C0E7D7F8}" srcOrd="0" destOrd="0" presId="urn:microsoft.com/office/officeart/2008/layout/HorizontalMultiLevelHierarchy"/>
    <dgm:cxn modelId="{009DC53D-AF68-4821-A34E-F871BFC54A95}" type="presParOf" srcId="{7A8F3DB0-528B-4C5E-B2C6-06EBF55BD67D}" destId="{252770EF-2AB8-47CC-B359-12968AC3E174}" srcOrd="1" destOrd="0" presId="urn:microsoft.com/office/officeart/2008/layout/HorizontalMultiLevelHierarchy"/>
    <dgm:cxn modelId="{641BC9D9-2B6D-4B16-91C3-003AC0D8B7F4}" type="presParOf" srcId="{4D3E1B24-9179-4715-A99F-19BA7FFE862E}" destId="{49E4987C-98FE-4039-8BED-035244EEBB45}" srcOrd="6" destOrd="0" presId="urn:microsoft.com/office/officeart/2008/layout/HorizontalMultiLevelHierarchy"/>
    <dgm:cxn modelId="{EB25DA59-1AC7-4218-9C6F-B17703427A5A}" type="presParOf" srcId="{49E4987C-98FE-4039-8BED-035244EEBB45}" destId="{A4BBB152-285E-48A9-B645-041E44827835}" srcOrd="0" destOrd="0" presId="urn:microsoft.com/office/officeart/2008/layout/HorizontalMultiLevelHierarchy"/>
    <dgm:cxn modelId="{859F04FE-4EEA-4BB4-AA1E-F5FDA943224E}" type="presParOf" srcId="{4D3E1B24-9179-4715-A99F-19BA7FFE862E}" destId="{775165DF-88E7-4C3D-BD0D-10B070D7826B}" srcOrd="7" destOrd="0" presId="urn:microsoft.com/office/officeart/2008/layout/HorizontalMultiLevelHierarchy"/>
    <dgm:cxn modelId="{77DE3531-14A5-4D2B-AB6C-C6B34FB7458D}" type="presParOf" srcId="{775165DF-88E7-4C3D-BD0D-10B070D7826B}" destId="{3870D173-4236-4681-8646-83AE3B0FF44E}" srcOrd="0" destOrd="0" presId="urn:microsoft.com/office/officeart/2008/layout/HorizontalMultiLevelHierarchy"/>
    <dgm:cxn modelId="{CB78809B-9FD2-4E32-BEA3-2B32D3D7A43B}" type="presParOf" srcId="{775165DF-88E7-4C3D-BD0D-10B070D7826B}" destId="{104C0CD3-38C6-48CB-96E3-64A39156A69C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E4987C-98FE-4039-8BED-035244EEBB45}">
      <dsp:nvSpPr>
        <dsp:cNvPr id="0" name=""/>
        <dsp:cNvSpPr/>
      </dsp:nvSpPr>
      <dsp:spPr>
        <a:xfrm>
          <a:off x="1022474" y="1536507"/>
          <a:ext cx="383020" cy="10947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1510" y="0"/>
              </a:lnTo>
              <a:lnTo>
                <a:pt x="191510" y="1094761"/>
              </a:lnTo>
              <a:lnTo>
                <a:pt x="383020" y="10947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1184989" y="2054892"/>
        <a:ext cx="57991" cy="57991"/>
      </dsp:txXfrm>
    </dsp:sp>
    <dsp:sp modelId="{CEF44A19-433C-4CE9-810E-E545540DE7A8}">
      <dsp:nvSpPr>
        <dsp:cNvPr id="0" name=""/>
        <dsp:cNvSpPr/>
      </dsp:nvSpPr>
      <dsp:spPr>
        <a:xfrm>
          <a:off x="1022474" y="1536507"/>
          <a:ext cx="383020" cy="3649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1510" y="0"/>
              </a:lnTo>
              <a:lnTo>
                <a:pt x="191510" y="364920"/>
              </a:lnTo>
              <a:lnTo>
                <a:pt x="383020" y="3649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1200759" y="1705742"/>
        <a:ext cx="26451" cy="26451"/>
      </dsp:txXfrm>
    </dsp:sp>
    <dsp:sp modelId="{31D5E26A-D979-491A-9C3A-5F23DE802715}">
      <dsp:nvSpPr>
        <dsp:cNvPr id="0" name=""/>
        <dsp:cNvSpPr/>
      </dsp:nvSpPr>
      <dsp:spPr>
        <a:xfrm>
          <a:off x="1022474" y="1171586"/>
          <a:ext cx="383020" cy="364920"/>
        </a:xfrm>
        <a:custGeom>
          <a:avLst/>
          <a:gdLst/>
          <a:ahLst/>
          <a:cxnLst/>
          <a:rect l="0" t="0" r="0" b="0"/>
          <a:pathLst>
            <a:path>
              <a:moveTo>
                <a:pt x="0" y="364920"/>
              </a:moveTo>
              <a:lnTo>
                <a:pt x="191510" y="364920"/>
              </a:lnTo>
              <a:lnTo>
                <a:pt x="191510" y="0"/>
              </a:lnTo>
              <a:lnTo>
                <a:pt x="38302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1200759" y="1340821"/>
        <a:ext cx="26451" cy="26451"/>
      </dsp:txXfrm>
    </dsp:sp>
    <dsp:sp modelId="{37534E3E-3479-46CC-9351-7FA3F9B33F42}">
      <dsp:nvSpPr>
        <dsp:cNvPr id="0" name=""/>
        <dsp:cNvSpPr/>
      </dsp:nvSpPr>
      <dsp:spPr>
        <a:xfrm>
          <a:off x="1022474" y="441745"/>
          <a:ext cx="383020" cy="1094761"/>
        </a:xfrm>
        <a:custGeom>
          <a:avLst/>
          <a:gdLst/>
          <a:ahLst/>
          <a:cxnLst/>
          <a:rect l="0" t="0" r="0" b="0"/>
          <a:pathLst>
            <a:path>
              <a:moveTo>
                <a:pt x="0" y="1094761"/>
              </a:moveTo>
              <a:lnTo>
                <a:pt x="191510" y="1094761"/>
              </a:lnTo>
              <a:lnTo>
                <a:pt x="191510" y="0"/>
              </a:lnTo>
              <a:lnTo>
                <a:pt x="38302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1184989" y="960130"/>
        <a:ext cx="57991" cy="57991"/>
      </dsp:txXfrm>
    </dsp:sp>
    <dsp:sp modelId="{38FA7E49-FD69-4EDC-AEC2-E1369C52CC68}">
      <dsp:nvSpPr>
        <dsp:cNvPr id="0" name=""/>
        <dsp:cNvSpPr/>
      </dsp:nvSpPr>
      <dsp:spPr>
        <a:xfrm rot="16200000">
          <a:off x="-805969" y="1244571"/>
          <a:ext cx="3073015" cy="5838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800" kern="1200" dirty="0" smtClean="0"/>
            <a:t>SQL</a:t>
          </a:r>
          <a:endParaRPr lang="de-DE" sz="3800" kern="1200" dirty="0"/>
        </a:p>
      </dsp:txBody>
      <dsp:txXfrm>
        <a:off x="-805969" y="1244571"/>
        <a:ext cx="3073015" cy="583872"/>
      </dsp:txXfrm>
    </dsp:sp>
    <dsp:sp modelId="{53727E68-3A65-4F54-B389-1662651042E8}">
      <dsp:nvSpPr>
        <dsp:cNvPr id="0" name=""/>
        <dsp:cNvSpPr/>
      </dsp:nvSpPr>
      <dsp:spPr>
        <a:xfrm>
          <a:off x="1405495" y="149809"/>
          <a:ext cx="1915102" cy="583872"/>
        </a:xfrm>
        <a:prstGeom prst="rect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800" kern="1200" dirty="0" smtClean="0"/>
            <a:t>DDL</a:t>
          </a:r>
          <a:endParaRPr lang="de-DE" sz="3800" kern="1200" dirty="0"/>
        </a:p>
      </dsp:txBody>
      <dsp:txXfrm>
        <a:off x="1405495" y="149809"/>
        <a:ext cx="1915102" cy="583872"/>
      </dsp:txXfrm>
    </dsp:sp>
    <dsp:sp modelId="{C60EE992-18B3-4DD4-9424-2334EE538BB8}">
      <dsp:nvSpPr>
        <dsp:cNvPr id="0" name=""/>
        <dsp:cNvSpPr/>
      </dsp:nvSpPr>
      <dsp:spPr>
        <a:xfrm>
          <a:off x="1405495" y="879650"/>
          <a:ext cx="1915102" cy="583872"/>
        </a:xfrm>
        <a:prstGeom prst="rect">
          <a:avLst/>
        </a:prstGeom>
        <a:solidFill>
          <a:srgbClr val="D0D91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800" kern="1200" dirty="0" smtClean="0"/>
            <a:t>DML</a:t>
          </a:r>
          <a:endParaRPr lang="de-DE" sz="3800" kern="1200" dirty="0"/>
        </a:p>
      </dsp:txBody>
      <dsp:txXfrm>
        <a:off x="1405495" y="879650"/>
        <a:ext cx="1915102" cy="583872"/>
      </dsp:txXfrm>
    </dsp:sp>
    <dsp:sp modelId="{0DBE7C78-B023-4D56-B645-0C24C0E7D7F8}">
      <dsp:nvSpPr>
        <dsp:cNvPr id="0" name=""/>
        <dsp:cNvSpPr/>
      </dsp:nvSpPr>
      <dsp:spPr>
        <a:xfrm>
          <a:off x="1405495" y="1609491"/>
          <a:ext cx="1915102" cy="583872"/>
        </a:xfrm>
        <a:prstGeom prst="rect">
          <a:avLst/>
        </a:prstGeom>
        <a:solidFill>
          <a:srgbClr val="DE9A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800" kern="1200" dirty="0" smtClean="0"/>
            <a:t>DCL</a:t>
          </a:r>
          <a:endParaRPr lang="de-DE" sz="3800" kern="1200" dirty="0"/>
        </a:p>
      </dsp:txBody>
      <dsp:txXfrm>
        <a:off x="1405495" y="1609491"/>
        <a:ext cx="1915102" cy="583872"/>
      </dsp:txXfrm>
    </dsp:sp>
    <dsp:sp modelId="{3870D173-4236-4681-8646-83AE3B0FF44E}">
      <dsp:nvSpPr>
        <dsp:cNvPr id="0" name=""/>
        <dsp:cNvSpPr/>
      </dsp:nvSpPr>
      <dsp:spPr>
        <a:xfrm>
          <a:off x="1405495" y="2339332"/>
          <a:ext cx="1915102" cy="5838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800" kern="1200" dirty="0" smtClean="0"/>
            <a:t>TCL</a:t>
          </a:r>
          <a:endParaRPr lang="de-DE" sz="3800" kern="1200" dirty="0"/>
        </a:p>
      </dsp:txBody>
      <dsp:txXfrm>
        <a:off x="1405495" y="2339332"/>
        <a:ext cx="1915102" cy="5838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elfoli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A6D65E95-2917-3B46-8A1A-750576C5DED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5A8E"/>
              </a:gs>
              <a:gs pos="50000">
                <a:srgbClr val="0096DC">
                  <a:shade val="67500"/>
                  <a:satMod val="115000"/>
                </a:srgbClr>
              </a:gs>
              <a:gs pos="100000">
                <a:srgbClr val="0096DC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AA32802-F0E1-964A-94EF-65157EB9AFF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297983" y="2015661"/>
            <a:ext cx="8096811" cy="232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449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platzhalter 1">
            <a:extLst>
              <a:ext uri="{FF2B5EF4-FFF2-40B4-BE49-F238E27FC236}">
                <a16:creationId xmlns:a16="http://schemas.microsoft.com/office/drawing/2014/main" id="{7DB64268-201D-5D47-BAE6-24A1F2B9E1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061" y="365126"/>
            <a:ext cx="8697695" cy="5860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3600">
                <a:solidFill>
                  <a:srgbClr val="333333"/>
                </a:solidFill>
              </a:defRPr>
            </a:lvl1pPr>
          </a:lstStyle>
          <a:p>
            <a:r>
              <a:rPr lang="de-DE" dirty="0"/>
              <a:t>Hier steht eine Headline</a:t>
            </a:r>
          </a:p>
        </p:txBody>
      </p:sp>
      <p:sp>
        <p:nvSpPr>
          <p:cNvPr id="9" name="Textplatzhalter 10">
            <a:extLst>
              <a:ext uri="{FF2B5EF4-FFF2-40B4-BE49-F238E27FC236}">
                <a16:creationId xmlns:a16="http://schemas.microsoft.com/office/drawing/2014/main" id="{D67827D9-C0EE-AD40-B350-3B35A2AC13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1650" y="948268"/>
            <a:ext cx="8697913" cy="355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rgbClr val="0096DC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de-DE" dirty="0"/>
              <a:t>Hier steht eine </a:t>
            </a:r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AEE01E96-D3F3-FE4F-A2ED-D0EB528817E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1650" y="1635021"/>
            <a:ext cx="5092288" cy="4274711"/>
          </a:xfrm>
          <a:prstGeom prst="rect">
            <a:avLst/>
          </a:prstGeom>
        </p:spPr>
        <p:txBody>
          <a:bodyPr bIns="72000"/>
          <a:lstStyle>
            <a:lvl1pPr marL="228600" indent="-228600">
              <a:lnSpc>
                <a:spcPct val="100000"/>
              </a:lnSpc>
              <a:buClr>
                <a:schemeClr val="tx1"/>
              </a:buClr>
              <a:buSzPct val="124000"/>
              <a:buFont typeface="Arial" panose="020B0604020202020204" pitchFamily="34" charset="0"/>
              <a:buChar char="•"/>
              <a:defRPr baseline="0">
                <a:latin typeface="Calibri Light" panose="020F0302020204030204" pitchFamily="34" charset="0"/>
              </a:defRPr>
            </a:lvl1pPr>
            <a:lvl2pPr marL="460800" indent="-22860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baseline="0">
                <a:latin typeface="Calibri Light" panose="020F0302020204030204" pitchFamily="34" charset="0"/>
              </a:defRPr>
            </a:lvl2pPr>
            <a:lvl3pPr>
              <a:lnSpc>
                <a:spcPct val="100000"/>
              </a:lnSpc>
              <a:defRPr baseline="0">
                <a:latin typeface="Calibri Light" panose="020F0302020204030204" pitchFamily="34" charset="0"/>
              </a:defRPr>
            </a:lvl3pPr>
            <a:lvl4pPr>
              <a:lnSpc>
                <a:spcPct val="100000"/>
              </a:lnSpc>
              <a:defRPr baseline="0">
                <a:latin typeface="Calibri Light" panose="020F0302020204030204" pitchFamily="34" charset="0"/>
              </a:defRPr>
            </a:lvl4pPr>
            <a:lvl5pPr>
              <a:lnSpc>
                <a:spcPct val="100000"/>
              </a:lnSpc>
              <a:defRPr baseline="0">
                <a:latin typeface="Calibri Light" panose="020F030202020403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Textplatzhalter 13">
            <a:extLst>
              <a:ext uri="{FF2B5EF4-FFF2-40B4-BE49-F238E27FC236}">
                <a16:creationId xmlns:a16="http://schemas.microsoft.com/office/drawing/2014/main" id="{FED7C5DB-91B7-4E4D-9895-F3FCCED9D4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8173" y="1635021"/>
            <a:ext cx="5092287" cy="4274711"/>
          </a:xfrm>
          <a:prstGeom prst="rect">
            <a:avLst/>
          </a:prstGeom>
        </p:spPr>
        <p:txBody>
          <a:bodyPr bIns="72000"/>
          <a:lstStyle>
            <a:lvl1pPr marL="228600" indent="-228600">
              <a:lnSpc>
                <a:spcPct val="100000"/>
              </a:lnSpc>
              <a:buClr>
                <a:schemeClr val="tx1"/>
              </a:buClr>
              <a:buSzPct val="124000"/>
              <a:buFont typeface="Arial" panose="020B0604020202020204" pitchFamily="34" charset="0"/>
              <a:buChar char="•"/>
              <a:defRPr baseline="0">
                <a:latin typeface="Calibri Light" panose="020F0302020204030204" pitchFamily="34" charset="0"/>
              </a:defRPr>
            </a:lvl1pPr>
            <a:lvl2pPr marL="460800" indent="-22860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baseline="0">
                <a:latin typeface="Calibri Light" panose="020F0302020204030204" pitchFamily="34" charset="0"/>
              </a:defRPr>
            </a:lvl2pPr>
            <a:lvl3pPr>
              <a:lnSpc>
                <a:spcPct val="100000"/>
              </a:lnSpc>
              <a:defRPr baseline="0">
                <a:latin typeface="Calibri Light" panose="020F0302020204030204" pitchFamily="34" charset="0"/>
              </a:defRPr>
            </a:lvl3pPr>
            <a:lvl4pPr>
              <a:lnSpc>
                <a:spcPct val="100000"/>
              </a:lnSpc>
              <a:defRPr baseline="0">
                <a:latin typeface="Calibri Light" panose="020F0302020204030204" pitchFamily="34" charset="0"/>
              </a:defRPr>
            </a:lvl4pPr>
            <a:lvl5pPr>
              <a:lnSpc>
                <a:spcPct val="100000"/>
              </a:lnSpc>
              <a:defRPr baseline="0">
                <a:latin typeface="Calibri Light" panose="020F030202020403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3" name="Textplatzhalter 15">
            <a:extLst>
              <a:ext uri="{FF2B5EF4-FFF2-40B4-BE49-F238E27FC236}">
                <a16:creationId xmlns:a16="http://schemas.microsoft.com/office/drawing/2014/main" id="{22CAF69C-DEF2-DA4B-BD1A-BB9007EC05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650" y="6371452"/>
            <a:ext cx="9988550" cy="25888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Source:</a:t>
            </a:r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97992F3C-ECE6-684F-9CFC-A25DA70702E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1650" y="6188571"/>
            <a:ext cx="9988550" cy="16292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*</a:t>
            </a:r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18E24590-9CE9-5F4B-8D6D-F9C877A76F6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CDE215AB-35F6-154F-8FF7-90D8DC0E6B04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497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F63F7649-40CD-FA4E-AACA-2CF42D05CA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5A8E"/>
              </a:gs>
              <a:gs pos="50000">
                <a:srgbClr val="0096DC">
                  <a:shade val="67500"/>
                  <a:satMod val="115000"/>
                </a:srgbClr>
              </a:gs>
              <a:gs pos="100000">
                <a:srgbClr val="0096DC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FF8DD6EA-6959-144C-B254-09137D4942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624857" y="276910"/>
            <a:ext cx="2348105" cy="674267"/>
          </a:xfrm>
          <a:prstGeom prst="rect">
            <a:avLst/>
          </a:prstGeom>
        </p:spPr>
      </p:pic>
      <p:sp>
        <p:nvSpPr>
          <p:cNvPr id="20" name="Textplatzhalter 5">
            <a:extLst>
              <a:ext uri="{FF2B5EF4-FFF2-40B4-BE49-F238E27FC236}">
                <a16:creationId xmlns:a16="http://schemas.microsoft.com/office/drawing/2014/main" id="{923E9131-8458-5F45-B13A-A56DDEFB60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78150" y="4400549"/>
            <a:ext cx="6235700" cy="711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de-DE" dirty="0"/>
              <a:t>Dies ist ein kurzer Beschreibungstext (optional)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616EDEF0-E6A8-DE47-A4BA-887AAFF4EA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785162"/>
            <a:ext cx="10515600" cy="2478862"/>
          </a:xfrm>
          <a:prstGeom prst="rect">
            <a:avLst/>
          </a:prstGeom>
        </p:spPr>
        <p:txBody>
          <a:bodyPr tIns="72000" anchor="ctr" anchorCtr="0"/>
          <a:lstStyle>
            <a:lvl1pPr algn="ctr">
              <a:lnSpc>
                <a:spcPts val="7400"/>
              </a:lnSpc>
              <a:defRPr sz="7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 dirty="0"/>
              <a:t>Dies ist ein</a:t>
            </a:r>
            <a:br>
              <a:rPr lang="de-DE" dirty="0"/>
            </a:br>
            <a:r>
              <a:rPr lang="de-DE" dirty="0"/>
              <a:t>neues Thema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3722461-FC60-A249-9612-A9F88DD400F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D422E48-44B6-4A3B-9244-C3A90E749452}" type="datetimeFigureOut">
              <a:rPr lang="de-DE" smtClean="0"/>
              <a:t>08.09.2022</a:t>
            </a:fld>
            <a:endParaRPr lang="de-DE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912B38AF-CEDC-944C-B940-91D3A9E5D16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216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10CEABB0-8583-6C42-B88D-E7BBB76B680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9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02E81302-971E-3443-B69E-9E3137CB80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624857" y="276910"/>
            <a:ext cx="2348105" cy="67426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A448B16-8744-C640-9027-4AFB10F9DD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785162"/>
            <a:ext cx="10515600" cy="2478862"/>
          </a:xfrm>
          <a:prstGeom prst="rect">
            <a:avLst/>
          </a:prstGeom>
        </p:spPr>
        <p:txBody>
          <a:bodyPr tIns="72000" anchor="ctr" anchorCtr="0"/>
          <a:lstStyle>
            <a:lvl1pPr algn="ctr">
              <a:lnSpc>
                <a:spcPts val="7400"/>
              </a:lnSpc>
              <a:defRPr sz="7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 dirty="0"/>
              <a:t>Dies ist ein</a:t>
            </a:r>
            <a:br>
              <a:rPr lang="de-DE" dirty="0"/>
            </a:br>
            <a:r>
              <a:rPr lang="de-DE" dirty="0"/>
              <a:t>neues Thema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2FEFC8D-B4C9-9E45-AE8B-E97E74CC864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78150" y="4400549"/>
            <a:ext cx="6235700" cy="711200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de-DE" dirty="0"/>
              <a:t>Dies ist ein kurzer Beschreibungstext (optional)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C17AC851-AB0D-6147-96D8-96CA6266351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D422E48-44B6-4A3B-9244-C3A90E749452}" type="datetimeFigureOut">
              <a:rPr lang="de-DE" smtClean="0"/>
              <a:t>08.09.2022</a:t>
            </a:fld>
            <a:endParaRPr lang="de-DE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D6F7937C-4058-5348-B32D-C450D3B7437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8016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70CC9E-9861-4AB4-B45D-F2776F40D4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5F3BBA-B0CA-471C-9308-A2D3B152B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155CC9-EDBB-493F-9D84-399A3BB2C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2E48-44B6-4A3B-9244-C3A90E749452}" type="datetimeFigureOut">
              <a:rPr lang="de-DE" smtClean="0"/>
              <a:t>08.09.2022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59A86E-834D-4EF3-BBA3-A24D73DBD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5DAB00-312B-4010-BB8D-2222C5F2C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0455B-7805-4176-9EFB-640C29DAF2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2326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platzhalter 1">
            <a:extLst>
              <a:ext uri="{FF2B5EF4-FFF2-40B4-BE49-F238E27FC236}">
                <a16:creationId xmlns:a16="http://schemas.microsoft.com/office/drawing/2014/main" id="{7DB64268-201D-5D47-BAE6-24A1F2B9E1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061" y="365126"/>
            <a:ext cx="8697695" cy="5860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3600">
                <a:solidFill>
                  <a:srgbClr val="333333"/>
                </a:solidFill>
              </a:defRPr>
            </a:lvl1pPr>
          </a:lstStyle>
          <a:p>
            <a:r>
              <a:rPr lang="de-DE" dirty="0"/>
              <a:t>Hier steht eine Headline</a:t>
            </a:r>
          </a:p>
        </p:txBody>
      </p:sp>
      <p:sp>
        <p:nvSpPr>
          <p:cNvPr id="9" name="Textplatzhalter 10">
            <a:extLst>
              <a:ext uri="{FF2B5EF4-FFF2-40B4-BE49-F238E27FC236}">
                <a16:creationId xmlns:a16="http://schemas.microsoft.com/office/drawing/2014/main" id="{D67827D9-C0EE-AD40-B350-3B35A2AC13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1650" y="948268"/>
            <a:ext cx="8697913" cy="355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rgbClr val="0096DC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de-DE" dirty="0"/>
              <a:t>Hier steht eine </a:t>
            </a:r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7" name="Textplatzhalter 15">
            <a:extLst>
              <a:ext uri="{FF2B5EF4-FFF2-40B4-BE49-F238E27FC236}">
                <a16:creationId xmlns:a16="http://schemas.microsoft.com/office/drawing/2014/main" id="{65F952E0-4A2A-0C40-94AC-492F53FB5C3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650" y="6371452"/>
            <a:ext cx="9988550" cy="25888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Source:</a:t>
            </a:r>
          </a:p>
        </p:txBody>
      </p:sp>
      <p:sp>
        <p:nvSpPr>
          <p:cNvPr id="18" name="Textplatzhalter 15">
            <a:extLst>
              <a:ext uri="{FF2B5EF4-FFF2-40B4-BE49-F238E27FC236}">
                <a16:creationId xmlns:a16="http://schemas.microsoft.com/office/drawing/2014/main" id="{7F705F88-2A77-0B48-A275-33101033192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1650" y="6188571"/>
            <a:ext cx="9988550" cy="16292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*</a:t>
            </a:r>
          </a:p>
        </p:txBody>
      </p:sp>
      <p:sp>
        <p:nvSpPr>
          <p:cNvPr id="20" name="Foliennummernplatzhalter 19">
            <a:extLst>
              <a:ext uri="{FF2B5EF4-FFF2-40B4-BE49-F238E27FC236}">
                <a16:creationId xmlns:a16="http://schemas.microsoft.com/office/drawing/2014/main" id="{F0A1640F-D124-3640-83AA-24D505939D44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CDE215AB-35F6-154F-8FF7-90D8DC0E6B04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5563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502061" y="365126"/>
            <a:ext cx="8697695" cy="5860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3600">
                <a:solidFill>
                  <a:srgbClr val="333333"/>
                </a:solidFill>
              </a:defRPr>
            </a:lvl1pPr>
          </a:lstStyle>
          <a:p>
            <a:r>
              <a:rPr lang="de-DE" dirty="0"/>
              <a:t>Hier steht eine Headline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54B687F-B5B1-4627-B453-035DB6CAAC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835" y="276910"/>
            <a:ext cx="2388150" cy="674267"/>
          </a:xfrm>
          <a:prstGeom prst="rect">
            <a:avLst/>
          </a:prstGeom>
        </p:spPr>
      </p:pic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4552E365-3AB2-7547-B979-0300EC3E8AB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1650" y="948268"/>
            <a:ext cx="8697913" cy="355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rgbClr val="0096DC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de-DE" dirty="0"/>
              <a:t>Hier steht eine </a:t>
            </a:r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05FDAD9-AF5D-EB4A-BB95-C3D0BE0369C7}"/>
              </a:ext>
            </a:extLst>
          </p:cNvPr>
          <p:cNvSpPr txBox="1"/>
          <p:nvPr userDrawn="1"/>
        </p:nvSpPr>
        <p:spPr>
          <a:xfrm>
            <a:off x="6451600" y="-1054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de-DE" sz="1800" b="0" i="0" dirty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" name="Textplatzhalter 13">
            <a:extLst>
              <a:ext uri="{FF2B5EF4-FFF2-40B4-BE49-F238E27FC236}">
                <a16:creationId xmlns:a16="http://schemas.microsoft.com/office/drawing/2014/main" id="{2B23FDCB-2D2F-F94A-8ED7-5E00F763DD3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1650" y="1759509"/>
            <a:ext cx="8697913" cy="402272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Clr>
                <a:schemeClr val="tx1"/>
              </a:buClr>
              <a:buSzPct val="124000"/>
              <a:buFontTx/>
              <a:buNone/>
              <a:defRPr baseline="0">
                <a:latin typeface="Calibri Light" panose="020F0302020204030204" pitchFamily="34" charset="0"/>
              </a:defRPr>
            </a:lvl1pPr>
            <a:lvl2pPr marL="460800" indent="-22860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baseline="0">
                <a:latin typeface="Calibri Light" panose="020F0302020204030204" pitchFamily="34" charset="0"/>
              </a:defRPr>
            </a:lvl2pPr>
            <a:lvl3pPr>
              <a:lnSpc>
                <a:spcPct val="100000"/>
              </a:lnSpc>
              <a:defRPr baseline="0">
                <a:latin typeface="Calibri Light" panose="020F0302020204030204" pitchFamily="34" charset="0"/>
              </a:defRPr>
            </a:lvl3pPr>
            <a:lvl4pPr>
              <a:lnSpc>
                <a:spcPct val="100000"/>
              </a:lnSpc>
              <a:defRPr baseline="0">
                <a:latin typeface="Calibri Light" panose="020F0302020204030204" pitchFamily="34" charset="0"/>
              </a:defRPr>
            </a:lvl4pPr>
            <a:lvl5pPr>
              <a:lnSpc>
                <a:spcPct val="100000"/>
              </a:lnSpc>
              <a:defRPr baseline="0">
                <a:latin typeface="Calibri Light" panose="020F030202020403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7D246FE8-7FA8-F54C-8310-33440D9C0A6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DE215AB-35F6-154F-8FF7-90D8DC0E6B04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24" name="Textplatzhalter 15">
            <a:extLst>
              <a:ext uri="{FF2B5EF4-FFF2-40B4-BE49-F238E27FC236}">
                <a16:creationId xmlns:a16="http://schemas.microsoft.com/office/drawing/2014/main" id="{CF1B0CFB-4189-A141-BFC2-38713A428D9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650" y="6371452"/>
            <a:ext cx="9988550" cy="25888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Source:</a:t>
            </a:r>
          </a:p>
        </p:txBody>
      </p:sp>
      <p:sp>
        <p:nvSpPr>
          <p:cNvPr id="25" name="Textplatzhalter 15">
            <a:extLst>
              <a:ext uri="{FF2B5EF4-FFF2-40B4-BE49-F238E27FC236}">
                <a16:creationId xmlns:a16="http://schemas.microsoft.com/office/drawing/2014/main" id="{6D6EAA62-9349-4A4D-8B54-D423273D4BF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1650" y="6188571"/>
            <a:ext cx="9988550" cy="16292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776947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9BB8ECAD-A805-A542-AF5D-AF608B799EE5}"/>
              </a:ext>
            </a:extLst>
          </p:cNvPr>
          <p:cNvSpPr/>
          <p:nvPr userDrawn="1"/>
        </p:nvSpPr>
        <p:spPr>
          <a:xfrm>
            <a:off x="-1" y="1603375"/>
            <a:ext cx="12192001" cy="4337516"/>
          </a:xfrm>
          <a:prstGeom prst="rect">
            <a:avLst/>
          </a:prstGeom>
          <a:solidFill>
            <a:srgbClr val="009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54B687F-B5B1-4627-B453-035DB6CAAC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835" y="276910"/>
            <a:ext cx="2388150" cy="674267"/>
          </a:xfrm>
          <a:prstGeom prst="rect">
            <a:avLst/>
          </a:prstGeom>
        </p:spPr>
      </p:pic>
      <p:sp>
        <p:nvSpPr>
          <p:cNvPr id="14" name="Titelplatzhalter 1">
            <a:extLst>
              <a:ext uri="{FF2B5EF4-FFF2-40B4-BE49-F238E27FC236}">
                <a16:creationId xmlns:a16="http://schemas.microsoft.com/office/drawing/2014/main" id="{364E39C8-A0B6-3F4F-AC23-0AF8EB5628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061" y="365126"/>
            <a:ext cx="8697695" cy="5860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3600">
                <a:solidFill>
                  <a:srgbClr val="333333"/>
                </a:solidFill>
              </a:defRPr>
            </a:lvl1pPr>
          </a:lstStyle>
          <a:p>
            <a:r>
              <a:rPr lang="de-DE" dirty="0"/>
              <a:t>Hier steht eine Headline</a:t>
            </a:r>
          </a:p>
        </p:txBody>
      </p:sp>
      <p:sp>
        <p:nvSpPr>
          <p:cNvPr id="15" name="Textplatzhalter 10">
            <a:extLst>
              <a:ext uri="{FF2B5EF4-FFF2-40B4-BE49-F238E27FC236}">
                <a16:creationId xmlns:a16="http://schemas.microsoft.com/office/drawing/2014/main" id="{E0FF3278-309F-0C48-9E36-873E4526AB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1650" y="948268"/>
            <a:ext cx="8697913" cy="355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rgbClr val="0096DC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de-DE" dirty="0"/>
              <a:t>Hier steht eine </a:t>
            </a:r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BC3F003-4162-DD48-A298-0E3ADA618B3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1650" y="1995488"/>
            <a:ext cx="10870395" cy="37480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  <a:lvl2pPr>
              <a:defRPr sz="1800" baseline="0">
                <a:solidFill>
                  <a:schemeClr val="bg1"/>
                </a:solidFill>
                <a:latin typeface="Calibri Light" panose="020F0302020204030204" pitchFamily="34" charset="0"/>
              </a:defRPr>
            </a:lvl2pPr>
            <a:lvl3pPr>
              <a:defRPr sz="1800" baseline="0">
                <a:solidFill>
                  <a:schemeClr val="bg1"/>
                </a:solidFill>
                <a:latin typeface="Calibri Light" panose="020F0302020204030204" pitchFamily="34" charset="0"/>
              </a:defRPr>
            </a:lvl3pPr>
            <a:lvl4pPr>
              <a:defRPr sz="1800" baseline="0">
                <a:solidFill>
                  <a:schemeClr val="bg1"/>
                </a:solidFill>
                <a:latin typeface="Calibri Light" panose="020F0302020204030204" pitchFamily="34" charset="0"/>
              </a:defRPr>
            </a:lvl4pPr>
            <a:lvl5pPr>
              <a:defRPr sz="1800" baseline="0">
                <a:solidFill>
                  <a:schemeClr val="bg1"/>
                </a:solidFill>
                <a:latin typeface="Calibri Light" panose="020F030202020403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8C41B20-3833-8F44-BEE1-35F22B46B85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DE215AB-35F6-154F-8FF7-90D8DC0E6B04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13" name="Textplatzhalter 15">
            <a:extLst>
              <a:ext uri="{FF2B5EF4-FFF2-40B4-BE49-F238E27FC236}">
                <a16:creationId xmlns:a16="http://schemas.microsoft.com/office/drawing/2014/main" id="{29D5BAB6-05B8-4A43-999A-11C1B9BC4C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650" y="6371452"/>
            <a:ext cx="9988550" cy="25888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Source: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4C12A87F-B94E-3046-B171-65471A49537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1650" y="6188571"/>
            <a:ext cx="9988550" cy="16292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458033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F8160472-0F90-1445-AF51-52E8D697E1EE}"/>
              </a:ext>
            </a:extLst>
          </p:cNvPr>
          <p:cNvSpPr/>
          <p:nvPr userDrawn="1"/>
        </p:nvSpPr>
        <p:spPr>
          <a:xfrm>
            <a:off x="0" y="1534319"/>
            <a:ext cx="12192000" cy="5323681"/>
          </a:xfrm>
          <a:prstGeom prst="rect">
            <a:avLst/>
          </a:prstGeom>
          <a:gradFill flip="none" rotWithShape="1">
            <a:gsLst>
              <a:gs pos="0">
                <a:srgbClr val="005A8E"/>
              </a:gs>
              <a:gs pos="50000">
                <a:srgbClr val="0096DC">
                  <a:shade val="67500"/>
                  <a:satMod val="115000"/>
                </a:srgbClr>
              </a:gs>
              <a:gs pos="100000">
                <a:srgbClr val="0096DC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54B687F-B5B1-4627-B453-035DB6CAAC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835" y="276910"/>
            <a:ext cx="2388150" cy="674267"/>
          </a:xfrm>
          <a:prstGeom prst="rect">
            <a:avLst/>
          </a:prstGeom>
        </p:spPr>
      </p:pic>
      <p:sp>
        <p:nvSpPr>
          <p:cNvPr id="14" name="Titelplatzhalter 1">
            <a:extLst>
              <a:ext uri="{FF2B5EF4-FFF2-40B4-BE49-F238E27FC236}">
                <a16:creationId xmlns:a16="http://schemas.microsoft.com/office/drawing/2014/main" id="{364E39C8-A0B6-3F4F-AC23-0AF8EB5628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061" y="365126"/>
            <a:ext cx="8697695" cy="5860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3600">
                <a:solidFill>
                  <a:srgbClr val="333333"/>
                </a:solidFill>
              </a:defRPr>
            </a:lvl1pPr>
          </a:lstStyle>
          <a:p>
            <a:r>
              <a:rPr lang="de-DE" dirty="0"/>
              <a:t>Hier steht eine Headline</a:t>
            </a:r>
          </a:p>
        </p:txBody>
      </p:sp>
      <p:sp>
        <p:nvSpPr>
          <p:cNvPr id="15" name="Textplatzhalter 10">
            <a:extLst>
              <a:ext uri="{FF2B5EF4-FFF2-40B4-BE49-F238E27FC236}">
                <a16:creationId xmlns:a16="http://schemas.microsoft.com/office/drawing/2014/main" id="{E0FF3278-309F-0C48-9E36-873E4526AB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1650" y="948268"/>
            <a:ext cx="8697913" cy="355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rgbClr val="0096DC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de-DE" dirty="0"/>
              <a:t>Hier steht eine </a:t>
            </a:r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95E737-0B3B-844A-8EAB-DA80FEDF6B7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DE215AB-35F6-154F-8FF7-90D8DC0E6B04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19" name="Textplatzhalter 15">
            <a:extLst>
              <a:ext uri="{FF2B5EF4-FFF2-40B4-BE49-F238E27FC236}">
                <a16:creationId xmlns:a16="http://schemas.microsoft.com/office/drawing/2014/main" id="{FCCA7108-A300-0145-AD93-9D54D9DA41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650" y="6371452"/>
            <a:ext cx="8294007" cy="2096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Source:</a:t>
            </a:r>
          </a:p>
        </p:txBody>
      </p:sp>
      <p:sp>
        <p:nvSpPr>
          <p:cNvPr id="20" name="Textplatzhalter 15">
            <a:extLst>
              <a:ext uri="{FF2B5EF4-FFF2-40B4-BE49-F238E27FC236}">
                <a16:creationId xmlns:a16="http://schemas.microsoft.com/office/drawing/2014/main" id="{77F46F98-7A9D-E942-9EE6-34B846AFBB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1650" y="6188571"/>
            <a:ext cx="8294007" cy="13193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224639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9BB8ECAD-A805-A542-AF5D-AF608B799EE5}"/>
              </a:ext>
            </a:extLst>
          </p:cNvPr>
          <p:cNvSpPr/>
          <p:nvPr userDrawn="1"/>
        </p:nvSpPr>
        <p:spPr>
          <a:xfrm>
            <a:off x="3213100" y="1603375"/>
            <a:ext cx="8978900" cy="4337516"/>
          </a:xfrm>
          <a:prstGeom prst="rect">
            <a:avLst/>
          </a:prstGeom>
          <a:solidFill>
            <a:srgbClr val="009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54B687F-B5B1-4627-B453-035DB6CAAC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835" y="276910"/>
            <a:ext cx="2388150" cy="674267"/>
          </a:xfrm>
          <a:prstGeom prst="rect">
            <a:avLst/>
          </a:prstGeom>
        </p:spPr>
      </p:pic>
      <p:sp>
        <p:nvSpPr>
          <p:cNvPr id="14" name="Titelplatzhalter 1">
            <a:extLst>
              <a:ext uri="{FF2B5EF4-FFF2-40B4-BE49-F238E27FC236}">
                <a16:creationId xmlns:a16="http://schemas.microsoft.com/office/drawing/2014/main" id="{EE0D88FC-809B-4848-A564-2D64B44741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061" y="365126"/>
            <a:ext cx="8697695" cy="5860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3600">
                <a:solidFill>
                  <a:srgbClr val="333333"/>
                </a:solidFill>
              </a:defRPr>
            </a:lvl1pPr>
          </a:lstStyle>
          <a:p>
            <a:r>
              <a:rPr lang="de-DE" dirty="0"/>
              <a:t>Hier steht eine Headline</a:t>
            </a:r>
          </a:p>
        </p:txBody>
      </p:sp>
      <p:sp>
        <p:nvSpPr>
          <p:cNvPr id="15" name="Textplatzhalter 10">
            <a:extLst>
              <a:ext uri="{FF2B5EF4-FFF2-40B4-BE49-F238E27FC236}">
                <a16:creationId xmlns:a16="http://schemas.microsoft.com/office/drawing/2014/main" id="{6BAFDFD6-3BC2-FA4D-8DAE-D4006F10704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1650" y="948268"/>
            <a:ext cx="8697913" cy="355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rgbClr val="0096DC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de-DE" dirty="0"/>
              <a:t>Hier steht eine </a:t>
            </a:r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803EBC9D-DE9F-C044-A551-8B08EE1019F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600849"/>
            <a:ext cx="3213100" cy="4337516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5D89B047-1823-624F-A251-B8052805C6C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08224" y="2176530"/>
            <a:ext cx="7881714" cy="30780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  <a:lvl2pPr>
              <a:defRPr sz="1800" baseline="0">
                <a:solidFill>
                  <a:schemeClr val="bg1"/>
                </a:solidFill>
                <a:latin typeface="Calibri Light" panose="020F0302020204030204" pitchFamily="34" charset="0"/>
              </a:defRPr>
            </a:lvl2pPr>
            <a:lvl3pPr>
              <a:defRPr sz="1800" baseline="0">
                <a:solidFill>
                  <a:schemeClr val="bg1"/>
                </a:solidFill>
                <a:latin typeface="Calibri Light" panose="020F0302020204030204" pitchFamily="34" charset="0"/>
              </a:defRPr>
            </a:lvl3pPr>
            <a:lvl4pPr>
              <a:defRPr sz="1800" baseline="0">
                <a:solidFill>
                  <a:schemeClr val="bg1"/>
                </a:solidFill>
                <a:latin typeface="Calibri Light" panose="020F0302020204030204" pitchFamily="34" charset="0"/>
              </a:defRPr>
            </a:lvl4pPr>
            <a:lvl5pPr>
              <a:defRPr sz="1800" baseline="0">
                <a:solidFill>
                  <a:schemeClr val="bg1"/>
                </a:solidFill>
                <a:latin typeface="Calibri Light" panose="020F030202020403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de-DE"/>
              <a:t>Mastertextformat bearbeiten</a:t>
            </a:r>
          </a:p>
          <a:p>
            <a:pPr marL="0" marR="0" lvl="1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de-DE"/>
              <a:t>Zweite Ebene</a:t>
            </a:r>
          </a:p>
          <a:p>
            <a:pPr marL="0" marR="0" lvl="2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de-DE"/>
              <a:t>Dritte Ebene</a:t>
            </a:r>
          </a:p>
          <a:p>
            <a:pPr marL="0" marR="0" lvl="3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de-DE"/>
              <a:t>Vierte Ebene</a:t>
            </a:r>
          </a:p>
          <a:p>
            <a:pPr marL="0" marR="0" lvl="4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de-DE"/>
              <a:t>Fünfte Ebene</a:t>
            </a:r>
          </a:p>
        </p:txBody>
      </p:sp>
      <p:sp>
        <p:nvSpPr>
          <p:cNvPr id="20" name="Textplatzhalter 15">
            <a:extLst>
              <a:ext uri="{FF2B5EF4-FFF2-40B4-BE49-F238E27FC236}">
                <a16:creationId xmlns:a16="http://schemas.microsoft.com/office/drawing/2014/main" id="{C7A4F68B-0640-F542-A56C-532F5CD44D6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650" y="6371452"/>
            <a:ext cx="9988550" cy="25888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Source:</a:t>
            </a:r>
          </a:p>
        </p:txBody>
      </p:sp>
      <p:sp>
        <p:nvSpPr>
          <p:cNvPr id="21" name="Textplatzhalter 15">
            <a:extLst>
              <a:ext uri="{FF2B5EF4-FFF2-40B4-BE49-F238E27FC236}">
                <a16:creationId xmlns:a16="http://schemas.microsoft.com/office/drawing/2014/main" id="{0F8E3E81-E907-3945-8EC9-12089B21B21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1650" y="6188571"/>
            <a:ext cx="9988550" cy="16292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*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D44BE7E-89EA-C047-9EA8-9381C96D4299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DE215AB-35F6-154F-8FF7-90D8DC0E6B04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2773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vmlDrawing" Target="../drawings/vmlDrawing1.vml"/><Relationship Id="rId11" Type="http://schemas.openxmlformats.org/officeDocument/2006/relationships/image" Target="../media/image2.jpeg"/><Relationship Id="rId5" Type="http://schemas.openxmlformats.org/officeDocument/2006/relationships/theme" Target="../theme/theme1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2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oleObject" Target="../embeddings/oleObject2.bin"/><Relationship Id="rId5" Type="http://schemas.openxmlformats.org/officeDocument/2006/relationships/slideLayout" Target="../slideLayouts/slideLayout9.xml"/><Relationship Id="rId10" Type="http://schemas.openxmlformats.org/officeDocument/2006/relationships/tags" Target="../tags/tag4.xml"/><Relationship Id="rId4" Type="http://schemas.openxmlformats.org/officeDocument/2006/relationships/slideLayout" Target="../slideLayouts/slideLayout8.xml"/><Relationship Id="rId9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09A2FA31-69A0-4B45-920A-87D66271ADC9}"/>
              </a:ext>
            </a:extLst>
          </p:cNvPr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think-cell Slide" r:id="rId9" imgW="395" imgH="394" progId="TCLayout.ActiveDocument.1">
                  <p:embed/>
                </p:oleObj>
              </mc:Choice>
              <mc:Fallback>
                <p:oleObj name="think-cell Slide" r:id="rId9" imgW="395" imgH="39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09A2FA31-69A0-4B45-920A-87D66271AD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812138A5-0D46-4AC1-85D1-8EADFE499747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800" b="0" i="0" baseline="0">
              <a:latin typeface="Brandon Grotesque Black" panose="020B0A03020203060202" pitchFamily="34" charset="0"/>
              <a:ea typeface="+mj-ea"/>
              <a:cs typeface="+mj-cs"/>
              <a:sym typeface="Brandon Grotesque Black" panose="020B0A03020203060202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16AE9D3-88C5-C042-A2C4-6B0631F8936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835" y="276910"/>
            <a:ext cx="2388150" cy="674267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C14370C-1C43-424B-BD1E-8020B97A70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02545" y="62159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5F0455B-7805-4176-9EFB-640C29DAF252}" type="slidenum">
              <a:rPr lang="de-DE" smtClean="0"/>
              <a:t>‹Nr.›</a:t>
            </a:fld>
            <a:endParaRPr lang="de-DE"/>
          </a:p>
        </p:txBody>
      </p:sp>
      <p:sp>
        <p:nvSpPr>
          <p:cNvPr id="21" name="Datumsplatzhalter 20">
            <a:extLst>
              <a:ext uri="{FF2B5EF4-FFF2-40B4-BE49-F238E27FC236}">
                <a16:creationId xmlns:a16="http://schemas.microsoft.com/office/drawing/2014/main" id="{A383551E-751F-D64C-8DB4-F89D745B0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6255" y="6215964"/>
            <a:ext cx="27432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fld id="{4D422E48-44B6-4A3B-9244-C3A90E749452}" type="datetimeFigureOut">
              <a:rPr lang="de-DE" smtClean="0"/>
              <a:t>08.09.2022</a:t>
            </a:fld>
            <a:endParaRPr lang="de-DE"/>
          </a:p>
        </p:txBody>
      </p:sp>
      <p:sp>
        <p:nvSpPr>
          <p:cNvPr id="22" name="Fußzeilenplatzhalter 21">
            <a:extLst>
              <a:ext uri="{FF2B5EF4-FFF2-40B4-BE49-F238E27FC236}">
                <a16:creationId xmlns:a16="http://schemas.microsoft.com/office/drawing/2014/main" id="{30344781-94A4-5F4A-B51E-18287EF7DE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22727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aseline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7293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u="none" kern="1200">
          <a:solidFill>
            <a:srgbClr val="333333"/>
          </a:solidFill>
          <a:latin typeface="+mj-lt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lang="de-DE" sz="1800" kern="1200">
          <a:solidFill>
            <a:srgbClr val="333333"/>
          </a:solidFill>
          <a:latin typeface="+mn-lt"/>
          <a:ea typeface="+mn-ea"/>
          <a:cs typeface="+mn-cs"/>
        </a:defRPr>
      </a:lvl1pPr>
      <a:lvl2pPr marL="460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 dirty="0">
          <a:solidFill>
            <a:srgbClr val="333333"/>
          </a:solidFill>
          <a:latin typeface="+mn-lt"/>
          <a:ea typeface="+mn-ea"/>
          <a:cs typeface="+mn-cs"/>
        </a:defRPr>
      </a:lvl2pPr>
      <a:lvl3pPr marL="6912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lang="de-DE" sz="1600" kern="1200" dirty="0">
          <a:solidFill>
            <a:srgbClr val="333333"/>
          </a:solidFill>
          <a:latin typeface="+mn-lt"/>
          <a:ea typeface="+mn-ea"/>
          <a:cs typeface="+mn-cs"/>
        </a:defRPr>
      </a:lvl3pPr>
      <a:lvl4pPr marL="9216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lang="de-DE" sz="1600" kern="1200" dirty="0">
          <a:solidFill>
            <a:srgbClr val="333333"/>
          </a:solidFill>
          <a:latin typeface="+mn-lt"/>
          <a:ea typeface="+mn-ea"/>
          <a:cs typeface="+mn-cs"/>
        </a:defRPr>
      </a:lvl4pPr>
      <a:lvl5pPr marL="11520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lang="de-DE" sz="1600" kern="1200" dirty="0">
          <a:solidFill>
            <a:srgbClr val="33333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09A2FA31-69A0-4B45-920A-87D66271ADC9}"/>
              </a:ext>
            </a:extLst>
          </p:cNvPr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" name="think-cell Slide" r:id="rId11" imgW="395" imgH="394" progId="TCLayout.ActiveDocument.1">
                  <p:embed/>
                </p:oleObj>
              </mc:Choice>
              <mc:Fallback>
                <p:oleObj name="think-cell Slide" r:id="rId11" imgW="395" imgH="39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09A2FA31-69A0-4B45-920A-87D66271AD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812138A5-0D46-4AC1-85D1-8EADFE499747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800" b="0" i="0" baseline="0">
              <a:latin typeface="Brandon Grotesque Black" panose="020B0A03020203060202" pitchFamily="34" charset="0"/>
              <a:ea typeface="+mj-ea"/>
              <a:cs typeface="+mj-cs"/>
              <a:sym typeface="Brandon Grotesque Black" panose="020B0A03020203060202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16AE9D3-88C5-C042-A2C4-6B0631F89368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835" y="276910"/>
            <a:ext cx="2388150" cy="674267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C14370C-1C43-424B-BD1E-8020B97A70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09423" y="621596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DE215AB-35F6-154F-8FF7-90D8DC0E6B04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7328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u="none" kern="1200">
          <a:solidFill>
            <a:srgbClr val="333333"/>
          </a:solidFill>
          <a:latin typeface="+mj-lt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lang="de-DE" sz="1800" kern="1200">
          <a:solidFill>
            <a:srgbClr val="333333"/>
          </a:solidFill>
          <a:latin typeface="+mn-lt"/>
          <a:ea typeface="+mn-ea"/>
          <a:cs typeface="+mn-cs"/>
        </a:defRPr>
      </a:lvl1pPr>
      <a:lvl2pPr marL="460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 dirty="0">
          <a:solidFill>
            <a:srgbClr val="333333"/>
          </a:solidFill>
          <a:latin typeface="+mn-lt"/>
          <a:ea typeface="+mn-ea"/>
          <a:cs typeface="+mn-cs"/>
        </a:defRPr>
      </a:lvl2pPr>
      <a:lvl3pPr marL="6912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lang="de-DE" sz="1600" kern="1200" dirty="0">
          <a:solidFill>
            <a:srgbClr val="333333"/>
          </a:solidFill>
          <a:latin typeface="+mn-lt"/>
          <a:ea typeface="+mn-ea"/>
          <a:cs typeface="+mn-cs"/>
        </a:defRPr>
      </a:lvl3pPr>
      <a:lvl4pPr marL="9216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lang="de-DE" sz="1600" kern="1200" dirty="0">
          <a:solidFill>
            <a:srgbClr val="333333"/>
          </a:solidFill>
          <a:latin typeface="+mn-lt"/>
          <a:ea typeface="+mn-ea"/>
          <a:cs typeface="+mn-cs"/>
        </a:defRPr>
      </a:lvl4pPr>
      <a:lvl5pPr marL="11520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lang="de-DE" sz="1600" kern="1200" dirty="0">
          <a:solidFill>
            <a:srgbClr val="33333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sql_create_db.asp" TargetMode="External"/><Relationship Id="rId2" Type="http://schemas.openxmlformats.org/officeDocument/2006/relationships/hyperlink" Target="https://www.youtube.com/playlist?list=PL_RGaFnxSHWr_6xTfF2FrIw-NAOo3iWMy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564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E2F5CE-B60C-4FF4-B015-C0DC1B2FE6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4168" y="1554982"/>
            <a:ext cx="9144000" cy="2387600"/>
          </a:xfrm>
        </p:spPr>
        <p:txBody>
          <a:bodyPr lIns="91440" tIns="45720" rIns="91440" bIns="45720" anchor="b"/>
          <a:lstStyle/>
          <a:p>
            <a:r>
              <a:rPr lang="de-DE" dirty="0"/>
              <a:t>Module 6: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Introduction</a:t>
            </a:r>
            <a:r>
              <a:rPr lang="de-DE" dirty="0" smtClean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smtClean="0"/>
              <a:t>SQL Day 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485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 XX.XX.2022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DE215AB-35F6-154F-8FF7-90D8DC0E6B04}" type="slidenum">
              <a:rPr lang="de-DE" smtClean="0"/>
              <a:pPr/>
              <a:t>3</a:t>
            </a:fld>
            <a:endParaRPr lang="de-DE"/>
          </a:p>
        </p:txBody>
      </p:sp>
      <p:graphicFrame>
        <p:nvGraphicFramePr>
          <p:cNvPr id="8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1808135"/>
              </p:ext>
            </p:extLst>
          </p:nvPr>
        </p:nvGraphicFramePr>
        <p:xfrm>
          <a:off x="453269" y="1731419"/>
          <a:ext cx="9840836" cy="3884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124">
                  <a:extLst>
                    <a:ext uri="{9D8B030D-6E8A-4147-A177-3AD203B41FA5}">
                      <a16:colId xmlns:a16="http://schemas.microsoft.com/office/drawing/2014/main" val="2130158455"/>
                    </a:ext>
                  </a:extLst>
                </a:gridCol>
                <a:gridCol w="1329203">
                  <a:extLst>
                    <a:ext uri="{9D8B030D-6E8A-4147-A177-3AD203B41FA5}">
                      <a16:colId xmlns:a16="http://schemas.microsoft.com/office/drawing/2014/main" val="777016462"/>
                    </a:ext>
                  </a:extLst>
                </a:gridCol>
                <a:gridCol w="7510509">
                  <a:extLst>
                    <a:ext uri="{9D8B030D-6E8A-4147-A177-3AD203B41FA5}">
                      <a16:colId xmlns:a16="http://schemas.microsoft.com/office/drawing/2014/main" val="2836417322"/>
                    </a:ext>
                  </a:extLst>
                </a:gridCol>
              </a:tblGrid>
              <a:tr h="414642">
                <a:tc>
                  <a:txBody>
                    <a:bodyPr/>
                    <a:lstStyle/>
                    <a:p>
                      <a:pPr algn="ctr"/>
                      <a:r>
                        <a:rPr lang="de-DE" sz="2000" b="0" cap="small" baseline="0" dirty="0" err="1">
                          <a:latin typeface="+mj-lt"/>
                        </a:rPr>
                        <a:t>from</a:t>
                      </a:r>
                      <a:endParaRPr lang="de-DE" sz="2000" b="0" cap="small" baseline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 cap="small" baseline="0" dirty="0" err="1">
                          <a:latin typeface="+mj-lt"/>
                        </a:rPr>
                        <a:t>to</a:t>
                      </a:r>
                      <a:endParaRPr lang="de-DE" sz="2000" b="0" cap="small" baseline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 cap="small" baseline="0" dirty="0" err="1">
                          <a:latin typeface="+mj-lt"/>
                        </a:rPr>
                        <a:t>topic</a:t>
                      </a:r>
                      <a:endParaRPr lang="de-DE" sz="2000" b="0" cap="small" baseline="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548296"/>
                  </a:ext>
                </a:extLst>
              </a:tr>
              <a:tr h="413026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+mn-lt"/>
                        </a:rPr>
                        <a:t>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+mn-lt"/>
                        </a:rPr>
                        <a:t>9:15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>
                          <a:latin typeface="+mn-lt"/>
                        </a:rPr>
                        <a:t>Introduction</a:t>
                      </a:r>
                      <a:endParaRPr lang="de-DE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906806"/>
                  </a:ext>
                </a:extLst>
              </a:tr>
              <a:tr h="413026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+mn-lt"/>
                        </a:rPr>
                        <a:t>9:15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+mn-lt"/>
                        </a:rPr>
                        <a:t>12:30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>
                          <a:latin typeface="+mn-lt"/>
                        </a:rPr>
                        <a:t>Self</a:t>
                      </a:r>
                      <a:r>
                        <a:rPr lang="de-DE" sz="1600" dirty="0">
                          <a:latin typeface="+mn-lt"/>
                        </a:rPr>
                        <a:t> Study Block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318453"/>
                  </a:ext>
                </a:extLst>
              </a:tr>
              <a:tr h="4130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600" dirty="0">
                          <a:latin typeface="+mn-lt"/>
                        </a:rPr>
                        <a:t>~10:30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600" dirty="0">
                          <a:latin typeface="+mn-lt"/>
                        </a:rPr>
                        <a:t>~10:45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600" dirty="0">
                          <a:latin typeface="+mn-lt"/>
                        </a:rPr>
                        <a:t>Coffee break 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043211"/>
                  </a:ext>
                </a:extLst>
              </a:tr>
              <a:tr h="413026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+mn-lt"/>
                        </a:rPr>
                        <a:t>12:00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+mn-lt"/>
                        </a:rPr>
                        <a:t>12:30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>
                          <a:latin typeface="+mn-lt"/>
                        </a:rPr>
                        <a:t>Discussion</a:t>
                      </a:r>
                      <a:r>
                        <a:rPr lang="de-DE" sz="1600" dirty="0">
                          <a:latin typeface="+mn-lt"/>
                        </a:rPr>
                        <a:t> Block: </a:t>
                      </a:r>
                      <a:r>
                        <a:rPr lang="de-DE" sz="1600" dirty="0" err="1">
                          <a:latin typeface="+mn-lt"/>
                        </a:rPr>
                        <a:t>Self</a:t>
                      </a:r>
                      <a:r>
                        <a:rPr lang="de-DE" sz="1600" dirty="0">
                          <a:latin typeface="+mn-lt"/>
                        </a:rPr>
                        <a:t> Study 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288920"/>
                  </a:ext>
                </a:extLst>
              </a:tr>
              <a:tr h="413026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+mn-lt"/>
                        </a:rPr>
                        <a:t>12:30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+mn-lt"/>
                        </a:rPr>
                        <a:t>~13:00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latin typeface="+mn-lt"/>
                        </a:rPr>
                        <a:t>Lunch Break</a:t>
                      </a:r>
                    </a:p>
                    <a:p>
                      <a:endParaRPr lang="de-DE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751719"/>
                  </a:ext>
                </a:extLst>
              </a:tr>
              <a:tr h="413026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+mn-lt"/>
                        </a:rPr>
                        <a:t>13:00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600" dirty="0">
                          <a:latin typeface="+mn-lt"/>
                        </a:rPr>
                        <a:t>13:30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latin typeface="+mn-lt"/>
                        </a:rPr>
                        <a:t>Content Questions</a:t>
                      </a:r>
                      <a:endParaRPr lang="de-DE" sz="1600" dirty="0" err="1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951198"/>
                  </a:ext>
                </a:extLst>
              </a:tr>
              <a:tr h="4130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600" dirty="0">
                          <a:latin typeface="+mn-lt"/>
                        </a:rPr>
                        <a:t>13:30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600" dirty="0">
                          <a:latin typeface="+mn-lt"/>
                        </a:rPr>
                        <a:t>16:00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600" dirty="0" err="1" smtClean="0">
                          <a:latin typeface="+mn-lt"/>
                        </a:rPr>
                        <a:t>Execise</a:t>
                      </a:r>
                      <a:r>
                        <a:rPr lang="de-DE" sz="1600" dirty="0" smtClean="0">
                          <a:latin typeface="+mn-lt"/>
                        </a:rPr>
                        <a:t> </a:t>
                      </a:r>
                      <a:r>
                        <a:rPr lang="de-DE" sz="1600" dirty="0">
                          <a:latin typeface="+mn-lt"/>
                        </a:rPr>
                        <a:t>Block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846305"/>
                  </a:ext>
                </a:extLst>
              </a:tr>
              <a:tr h="413026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+mn-lt"/>
                        </a:rPr>
                        <a:t>16:00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+mn-lt"/>
                        </a:rPr>
                        <a:t>17:00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600" dirty="0" err="1">
                          <a:latin typeface="+mn-lt"/>
                        </a:rPr>
                        <a:t>Discussion</a:t>
                      </a:r>
                      <a:r>
                        <a:rPr lang="de-DE" sz="1600" dirty="0">
                          <a:latin typeface="+mn-lt"/>
                        </a:rPr>
                        <a:t> Block : </a:t>
                      </a:r>
                      <a:r>
                        <a:rPr lang="de-DE" sz="1600" dirty="0" err="1">
                          <a:latin typeface="+mn-lt"/>
                        </a:rPr>
                        <a:t>Excercise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628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137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SQL</a:t>
            </a:r>
            <a:endParaRPr lang="en-IN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smtClean="0"/>
              <a:t>SQL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SQL do?</a:t>
            </a:r>
            <a:endParaRPr lang="en-IN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sz="1600" dirty="0"/>
              <a:t>SQL stands for Structured Query </a:t>
            </a:r>
            <a:r>
              <a:rPr lang="en-IN" sz="1600" dirty="0" smtClean="0"/>
              <a:t>Language which lets </a:t>
            </a:r>
            <a:r>
              <a:rPr lang="en-IN" sz="1600" dirty="0"/>
              <a:t>you access and manipulate databases</a:t>
            </a:r>
          </a:p>
          <a:p>
            <a:r>
              <a:rPr lang="en-IN" sz="1600" dirty="0"/>
              <a:t>SQL is used to perform operations on the records stored in the database, such as updating records, inserting records, deleting records, creating and modifying database tables, views, </a:t>
            </a:r>
            <a:r>
              <a:rPr lang="en-IN" sz="1600" dirty="0" smtClean="0"/>
              <a:t>etc. SQL </a:t>
            </a:r>
            <a:r>
              <a:rPr lang="en-IN" sz="1600" dirty="0"/>
              <a:t>is not a database system, but it is a query language.</a:t>
            </a:r>
          </a:p>
          <a:p>
            <a:r>
              <a:rPr lang="en-IN" sz="1600" dirty="0"/>
              <a:t>SQL can retrieve data from a database</a:t>
            </a:r>
          </a:p>
          <a:p>
            <a:r>
              <a:rPr lang="en-IN" sz="1600" dirty="0"/>
              <a:t>SQL can </a:t>
            </a:r>
            <a:r>
              <a:rPr lang="en-IN" sz="1600" dirty="0" smtClean="0"/>
              <a:t>insert, update and </a:t>
            </a:r>
            <a:r>
              <a:rPr lang="en-IN" sz="1600" dirty="0"/>
              <a:t>delete records from a database</a:t>
            </a:r>
          </a:p>
          <a:p>
            <a:r>
              <a:rPr lang="en-IN" sz="1600" dirty="0"/>
              <a:t>SQL can create new databases</a:t>
            </a:r>
          </a:p>
          <a:p>
            <a:r>
              <a:rPr lang="en-IN" sz="1600" dirty="0"/>
              <a:t>SQL can create new tables in a database</a:t>
            </a:r>
          </a:p>
          <a:p>
            <a:r>
              <a:rPr lang="en-IN" sz="1600" dirty="0"/>
              <a:t>SQL can create stored procedures in a database</a:t>
            </a:r>
          </a:p>
          <a:p>
            <a:r>
              <a:rPr lang="en-IN" sz="1600" dirty="0"/>
              <a:t>SQL can create views in a database</a:t>
            </a:r>
          </a:p>
          <a:p>
            <a:r>
              <a:rPr lang="en-IN" sz="1600" dirty="0"/>
              <a:t>SQL can set permissions on tables, procedures, and views</a:t>
            </a:r>
          </a:p>
          <a:p>
            <a:endParaRPr lang="en-IN" sz="1600" dirty="0"/>
          </a:p>
          <a:p>
            <a:endParaRPr lang="en-IN" sz="16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DE215AB-35F6-154F-8FF7-90D8DC0E6B04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err="1" smtClean="0"/>
              <a:t>Yakha</a:t>
            </a:r>
            <a:r>
              <a:rPr lang="de-DE" dirty="0" smtClean="0"/>
              <a:t> GmbH</a:t>
            </a:r>
            <a:endParaRPr lang="en-IN" dirty="0"/>
          </a:p>
        </p:txBody>
      </p:sp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433083420"/>
              </p:ext>
            </p:extLst>
          </p:nvPr>
        </p:nvGraphicFramePr>
        <p:xfrm>
          <a:off x="6400800" y="2762865"/>
          <a:ext cx="3759200" cy="3073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357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Material</a:t>
            </a:r>
            <a:endParaRPr lang="en-IN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sz="1600" dirty="0"/>
              <a:t>Watch the videos 1-11 of the below playlist:</a:t>
            </a:r>
          </a:p>
          <a:p>
            <a:r>
              <a:rPr lang="en-IN" sz="1600" i="1" dirty="0">
                <a:hlinkClick r:id="rId2"/>
              </a:rPr>
              <a:t>https://www.youtube.com/playlist?list=PL_RGaFnxSHWr_6xTfF2FrIw-NAOo3iWMy</a:t>
            </a:r>
            <a:endParaRPr lang="en-IN" sz="1600" dirty="0"/>
          </a:p>
          <a:p>
            <a:r>
              <a:rPr lang="en-IN" sz="1600" dirty="0"/>
              <a:t>Go through the below training material- SQL Database section:</a:t>
            </a:r>
          </a:p>
          <a:p>
            <a:r>
              <a:rPr lang="en-IN" sz="1600" i="1" dirty="0">
                <a:hlinkClick r:id="rId3"/>
              </a:rPr>
              <a:t>https://www.w3schools.com/sql/sql_create_db.asp</a:t>
            </a:r>
            <a:endParaRPr lang="en-IN" sz="1600" dirty="0"/>
          </a:p>
          <a:p>
            <a:endParaRPr lang="en-IN" sz="24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DE215AB-35F6-154F-8FF7-90D8DC0E6B04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err="1"/>
              <a:t>Yakha</a:t>
            </a:r>
            <a:r>
              <a:rPr lang="de-DE" dirty="0"/>
              <a:t> </a:t>
            </a:r>
            <a:r>
              <a:rPr lang="de-DE" dirty="0" smtClean="0"/>
              <a:t>GmbH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352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Questions</a:t>
            </a:r>
            <a:endParaRPr lang="en-IN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 smtClean="0"/>
              <a:t>Answer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below</a:t>
            </a:r>
            <a:r>
              <a:rPr lang="de-DE" dirty="0" smtClean="0"/>
              <a:t> </a:t>
            </a:r>
            <a:r>
              <a:rPr lang="de-DE" dirty="0" err="1" smtClean="0"/>
              <a:t>questions</a:t>
            </a:r>
            <a:r>
              <a:rPr lang="de-DE" dirty="0" smtClean="0"/>
              <a:t>:</a:t>
            </a:r>
            <a:endParaRPr lang="en-IN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IN" sz="1600" dirty="0" smtClean="0"/>
              <a:t>What </a:t>
            </a:r>
            <a:r>
              <a:rPr lang="en-IN" sz="1600" dirty="0"/>
              <a:t>are Entities and Relationships?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600" dirty="0"/>
              <a:t>Write a SQL query to delete a table from the database and memory while keeping the structure of the table intact?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600" dirty="0"/>
              <a:t>What are the different subsets of SQL</a:t>
            </a:r>
            <a:r>
              <a:rPr lang="en-IN" sz="1600" dirty="0" smtClean="0"/>
              <a:t>?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600" dirty="0" smtClean="0"/>
              <a:t>A </a:t>
            </a:r>
            <a:r>
              <a:rPr lang="en-IN" sz="1600" dirty="0"/>
              <a:t>table named 123_A is created for storing the number of employees in an organization. What is wrong in the name of the table?</a:t>
            </a:r>
          </a:p>
          <a:p>
            <a:pPr marL="228600" indent="-228600">
              <a:buFont typeface="+mj-lt"/>
              <a:buAutoNum type="arabicPeriod"/>
            </a:pPr>
            <a:r>
              <a:rPr lang="de-DE" sz="1600" dirty="0" err="1" smtClean="0"/>
              <a:t>How</a:t>
            </a:r>
            <a:r>
              <a:rPr lang="de-DE" sz="1600" dirty="0" smtClean="0"/>
              <a:t> </a:t>
            </a:r>
            <a:r>
              <a:rPr lang="de-DE" sz="1600" dirty="0"/>
              <a:t>do I </a:t>
            </a:r>
            <a:r>
              <a:rPr lang="de-DE" sz="1600" dirty="0" err="1"/>
              <a:t>rename</a:t>
            </a:r>
            <a:r>
              <a:rPr lang="de-DE" sz="1600" dirty="0"/>
              <a:t> a </a:t>
            </a:r>
            <a:r>
              <a:rPr lang="de-DE" sz="1600" dirty="0" err="1"/>
              <a:t>column</a:t>
            </a:r>
            <a:r>
              <a:rPr lang="de-DE" sz="1600" dirty="0" smtClean="0"/>
              <a:t>?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600" dirty="0"/>
              <a:t>What is the difference between SQL and MySQL</a:t>
            </a:r>
            <a:r>
              <a:rPr lang="en-IN" sz="1600" dirty="0" smtClean="0"/>
              <a:t>?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600" dirty="0"/>
              <a:t>What is a DEFAULT constraint</a:t>
            </a:r>
            <a:r>
              <a:rPr lang="en-IN" sz="1600" dirty="0" smtClean="0"/>
              <a:t>?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600" dirty="0"/>
              <a:t>What is a UNIQUE constraint</a:t>
            </a:r>
            <a:r>
              <a:rPr lang="en-IN" sz="1600" dirty="0" smtClean="0"/>
              <a:t>?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600" dirty="0"/>
              <a:t>What is the difference between Primary Key, Foreign Key and Unique Key</a:t>
            </a:r>
            <a:r>
              <a:rPr lang="en-IN" sz="1600" dirty="0" smtClean="0"/>
              <a:t>?</a:t>
            </a:r>
          </a:p>
          <a:p>
            <a:endParaRPr lang="en-IN" sz="24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DE215AB-35F6-154F-8FF7-90D8DC0E6B04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err="1"/>
              <a:t>Yakha</a:t>
            </a:r>
            <a:r>
              <a:rPr lang="de-DE" dirty="0"/>
              <a:t> </a:t>
            </a:r>
            <a:r>
              <a:rPr lang="de-DE" dirty="0" smtClean="0"/>
              <a:t>GmbH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723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Questions</a:t>
            </a:r>
            <a:endParaRPr lang="en-IN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 smtClean="0"/>
              <a:t>Answer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below</a:t>
            </a:r>
            <a:r>
              <a:rPr lang="de-DE" dirty="0" smtClean="0"/>
              <a:t> </a:t>
            </a:r>
            <a:r>
              <a:rPr lang="de-DE" dirty="0" err="1" smtClean="0"/>
              <a:t>questions</a:t>
            </a:r>
            <a:r>
              <a:rPr lang="de-DE" dirty="0" smtClean="0"/>
              <a:t>:</a:t>
            </a:r>
            <a:endParaRPr lang="en-IN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10"/>
            </a:pPr>
            <a:r>
              <a:rPr lang="en-IN" sz="1600" dirty="0" smtClean="0"/>
              <a:t>Can </a:t>
            </a:r>
            <a:r>
              <a:rPr lang="en-IN" sz="1600" dirty="0"/>
              <a:t>a Foreign Key reference a Non-Primary Key?</a:t>
            </a:r>
          </a:p>
          <a:p>
            <a:pPr marL="228600" indent="-228600">
              <a:buFont typeface="+mj-lt"/>
              <a:buAutoNum type="arabicPeriod" startAt="10"/>
            </a:pPr>
            <a:r>
              <a:rPr lang="en-IN" sz="1600" dirty="0"/>
              <a:t>What is Surrogate Key? Why do we use it?</a:t>
            </a:r>
          </a:p>
          <a:p>
            <a:pPr marL="342900" indent="-342900">
              <a:buFont typeface="+mj-lt"/>
              <a:buAutoNum type="arabicPeriod" startAt="10"/>
            </a:pPr>
            <a:r>
              <a:rPr lang="en-IN" sz="1600" dirty="0"/>
              <a:t>What is referential Integrity</a:t>
            </a:r>
            <a:r>
              <a:rPr lang="en-IN" sz="1600" dirty="0" smtClean="0"/>
              <a:t>?</a:t>
            </a:r>
          </a:p>
          <a:p>
            <a:pPr marL="228600" indent="-228600">
              <a:buFont typeface="+mj-lt"/>
              <a:buAutoNum type="arabicPeriod" startAt="10"/>
            </a:pPr>
            <a:r>
              <a:rPr lang="en-IN" sz="1600" dirty="0" smtClean="0"/>
              <a:t>What </a:t>
            </a:r>
            <a:r>
              <a:rPr lang="en-IN" sz="1600" dirty="0"/>
              <a:t>is the difference between CHAR and VARCHAR2 datatype in SQL</a:t>
            </a:r>
            <a:r>
              <a:rPr lang="en-IN" sz="1600" dirty="0" smtClean="0"/>
              <a:t>?</a:t>
            </a:r>
          </a:p>
          <a:p>
            <a:pPr marL="228600" indent="-228600">
              <a:buFont typeface="+mj-lt"/>
              <a:buAutoNum type="arabicPeriod" startAt="10"/>
            </a:pPr>
            <a:r>
              <a:rPr lang="en-IN" sz="1600" dirty="0"/>
              <a:t>What do you </a:t>
            </a:r>
            <a:r>
              <a:rPr lang="en-IN" sz="1600" dirty="0" smtClean="0"/>
              <a:t>understand </a:t>
            </a:r>
            <a:r>
              <a:rPr lang="en-IN" sz="1600" dirty="0"/>
              <a:t>by table and field in SQL</a:t>
            </a:r>
            <a:r>
              <a:rPr lang="en-IN" sz="1600" dirty="0" smtClean="0"/>
              <a:t>?</a:t>
            </a:r>
          </a:p>
          <a:p>
            <a:pPr marL="228600" indent="-228600">
              <a:buFont typeface="+mj-lt"/>
              <a:buAutoNum type="arabicPeriod" startAt="10"/>
            </a:pPr>
            <a:r>
              <a:rPr lang="en-IN" sz="1600" dirty="0"/>
              <a:t>What is Data Integrity?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DE215AB-35F6-154F-8FF7-90D8DC0E6B04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err="1"/>
              <a:t>Yakha</a:t>
            </a:r>
            <a:r>
              <a:rPr lang="de-DE" dirty="0"/>
              <a:t> </a:t>
            </a:r>
            <a:r>
              <a:rPr lang="de-DE" dirty="0" smtClean="0"/>
              <a:t>GmbH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674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Exercise</a:t>
            </a:r>
            <a:endParaRPr lang="en-IN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 smtClean="0"/>
              <a:t>Solve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below</a:t>
            </a:r>
            <a:r>
              <a:rPr lang="de-DE" dirty="0" smtClean="0"/>
              <a:t> </a:t>
            </a:r>
            <a:r>
              <a:rPr lang="de-DE" dirty="0" err="1" smtClean="0"/>
              <a:t>exercise</a:t>
            </a:r>
            <a:r>
              <a:rPr lang="de-DE" dirty="0" smtClean="0"/>
              <a:t> </a:t>
            </a:r>
            <a:r>
              <a:rPr lang="de-DE" dirty="0" err="1" smtClean="0"/>
              <a:t>questions</a:t>
            </a:r>
            <a:r>
              <a:rPr lang="de-DE" dirty="0"/>
              <a:t>:</a:t>
            </a:r>
            <a:endParaRPr lang="en-IN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sz="1600" dirty="0"/>
              <a:t>Create a </a:t>
            </a:r>
            <a:r>
              <a:rPr lang="de-DE" sz="1600" dirty="0" err="1"/>
              <a:t>database</a:t>
            </a:r>
            <a:r>
              <a:rPr lang="de-DE" sz="1600" dirty="0"/>
              <a:t> </a:t>
            </a:r>
            <a:r>
              <a:rPr lang="de-DE" sz="1600" dirty="0" err="1"/>
              <a:t>named</a:t>
            </a:r>
            <a:r>
              <a:rPr lang="de-DE" sz="1600" dirty="0"/>
              <a:t> ´</a:t>
            </a:r>
            <a:r>
              <a:rPr lang="de-DE" sz="1600" b="1" dirty="0" err="1"/>
              <a:t>PracticeDB</a:t>
            </a:r>
            <a:r>
              <a:rPr lang="de-DE" sz="1600" dirty="0"/>
              <a:t>´.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dirty="0"/>
              <a:t>Write a </a:t>
            </a:r>
            <a:r>
              <a:rPr lang="de-DE" sz="1600" dirty="0" err="1"/>
              <a:t>query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create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below</a:t>
            </a:r>
            <a:r>
              <a:rPr lang="de-DE" sz="1600" dirty="0"/>
              <a:t> tables-´</a:t>
            </a:r>
            <a:r>
              <a:rPr lang="de-DE" sz="1600" b="1" dirty="0"/>
              <a:t>Table1</a:t>
            </a:r>
            <a:r>
              <a:rPr lang="de-DE" sz="1600" dirty="0"/>
              <a:t>´ </a:t>
            </a:r>
            <a:r>
              <a:rPr lang="de-DE" sz="1600" dirty="0" err="1"/>
              <a:t>and</a:t>
            </a:r>
            <a:r>
              <a:rPr lang="de-DE" sz="1600" dirty="0"/>
              <a:t> ´</a:t>
            </a:r>
            <a:r>
              <a:rPr lang="de-DE" sz="1600" b="1" dirty="0"/>
              <a:t>Table2</a:t>
            </a:r>
            <a:r>
              <a:rPr lang="de-DE" sz="1600" dirty="0"/>
              <a:t>´. </a:t>
            </a:r>
            <a:r>
              <a:rPr lang="de-DE" sz="1600" dirty="0" err="1"/>
              <a:t>Use</a:t>
            </a:r>
            <a:r>
              <a:rPr lang="de-DE" sz="1600" dirty="0"/>
              <a:t> </a:t>
            </a:r>
            <a:r>
              <a:rPr lang="de-DE" sz="1600" dirty="0" err="1"/>
              <a:t>appropriate</a:t>
            </a:r>
            <a:r>
              <a:rPr lang="de-DE" sz="1600" dirty="0"/>
              <a:t> </a:t>
            </a:r>
            <a:r>
              <a:rPr lang="de-DE" sz="1600" dirty="0" err="1"/>
              <a:t>datatypes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columns</a:t>
            </a:r>
            <a:r>
              <a:rPr lang="de-DE" sz="1600" dirty="0"/>
              <a:t> </a:t>
            </a:r>
            <a:r>
              <a:rPr lang="de-DE" sz="1600" dirty="0" err="1"/>
              <a:t>and</a:t>
            </a:r>
            <a:r>
              <a:rPr lang="de-DE" sz="1600" dirty="0"/>
              <a:t> </a:t>
            </a:r>
            <a:r>
              <a:rPr lang="de-DE" sz="1600" dirty="0" err="1"/>
              <a:t>use</a:t>
            </a:r>
            <a:r>
              <a:rPr lang="de-DE" sz="1600" dirty="0"/>
              <a:t> proper </a:t>
            </a:r>
            <a:r>
              <a:rPr lang="de-DE" sz="1600" dirty="0" err="1"/>
              <a:t>naming</a:t>
            </a:r>
            <a:r>
              <a:rPr lang="de-DE" sz="1600" dirty="0"/>
              <a:t> </a:t>
            </a:r>
            <a:r>
              <a:rPr lang="de-DE" sz="1600" dirty="0" err="1"/>
              <a:t>conventions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table</a:t>
            </a:r>
            <a:r>
              <a:rPr lang="de-DE" sz="1600" dirty="0"/>
              <a:t> </a:t>
            </a:r>
            <a:r>
              <a:rPr lang="de-DE" sz="1600" dirty="0" err="1"/>
              <a:t>names</a:t>
            </a:r>
            <a:r>
              <a:rPr lang="de-DE" sz="1600" dirty="0"/>
              <a:t>. </a:t>
            </a:r>
            <a:r>
              <a:rPr lang="de-DE" sz="1600" dirty="0" err="1"/>
              <a:t>Column</a:t>
            </a:r>
            <a:r>
              <a:rPr lang="de-DE" sz="1600" dirty="0"/>
              <a:t> ´</a:t>
            </a:r>
            <a:r>
              <a:rPr lang="de-DE" sz="1600" b="1" dirty="0"/>
              <a:t>A</a:t>
            </a:r>
            <a:r>
              <a:rPr lang="de-DE" sz="1600" dirty="0"/>
              <a:t>´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primary</a:t>
            </a:r>
            <a:r>
              <a:rPr lang="de-DE" sz="1600" dirty="0"/>
              <a:t> </a:t>
            </a:r>
            <a:r>
              <a:rPr lang="de-DE" sz="1600" dirty="0" err="1"/>
              <a:t>key</a:t>
            </a:r>
            <a:r>
              <a:rPr lang="de-DE" sz="1600" dirty="0"/>
              <a:t> in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first</a:t>
            </a:r>
            <a:r>
              <a:rPr lang="de-DE" sz="1600" dirty="0"/>
              <a:t> </a:t>
            </a:r>
            <a:r>
              <a:rPr lang="de-DE" sz="1600" dirty="0" err="1"/>
              <a:t>table</a:t>
            </a:r>
            <a:r>
              <a:rPr lang="de-DE" sz="1600" dirty="0"/>
              <a:t>,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value</a:t>
            </a:r>
            <a:r>
              <a:rPr lang="de-DE" sz="1600" dirty="0"/>
              <a:t> in </a:t>
            </a:r>
            <a:r>
              <a:rPr lang="de-DE" sz="1600" dirty="0" err="1"/>
              <a:t>column</a:t>
            </a:r>
            <a:r>
              <a:rPr lang="de-DE" sz="1600" dirty="0"/>
              <a:t> ´</a:t>
            </a:r>
            <a:r>
              <a:rPr lang="de-DE" sz="1600" b="1" dirty="0"/>
              <a:t>C</a:t>
            </a:r>
            <a:r>
              <a:rPr lang="de-DE" sz="1600" dirty="0"/>
              <a:t>´ </a:t>
            </a:r>
            <a:r>
              <a:rPr lang="de-DE" sz="1600" dirty="0" err="1"/>
              <a:t>should</a:t>
            </a:r>
            <a:r>
              <a:rPr lang="de-DE" sz="1600" dirty="0"/>
              <a:t> </a:t>
            </a:r>
            <a:r>
              <a:rPr lang="de-DE" sz="1600" dirty="0" err="1"/>
              <a:t>increase</a:t>
            </a:r>
            <a:r>
              <a:rPr lang="de-DE" sz="1600" dirty="0"/>
              <a:t> </a:t>
            </a:r>
            <a:r>
              <a:rPr lang="de-DE" sz="1600" dirty="0" err="1"/>
              <a:t>automatically</a:t>
            </a:r>
            <a:r>
              <a:rPr lang="de-DE" sz="1600" dirty="0"/>
              <a:t> </a:t>
            </a:r>
            <a:r>
              <a:rPr lang="de-DE" sz="1600" dirty="0" err="1"/>
              <a:t>starting</a:t>
            </a:r>
            <a:r>
              <a:rPr lang="de-DE" sz="1600" dirty="0"/>
              <a:t> </a:t>
            </a:r>
            <a:r>
              <a:rPr lang="de-DE" sz="1600" dirty="0" err="1"/>
              <a:t>from</a:t>
            </a:r>
            <a:r>
              <a:rPr lang="de-DE" sz="1600" dirty="0"/>
              <a:t> 50, </a:t>
            </a:r>
            <a:r>
              <a:rPr lang="de-DE" sz="1600" dirty="0" err="1"/>
              <a:t>column</a:t>
            </a:r>
            <a:r>
              <a:rPr lang="de-DE" sz="1600" dirty="0"/>
              <a:t> ´</a:t>
            </a:r>
            <a:r>
              <a:rPr lang="de-DE" sz="1600" b="1" dirty="0"/>
              <a:t>D</a:t>
            </a:r>
            <a:r>
              <a:rPr lang="de-DE" sz="1600" dirty="0"/>
              <a:t>´ </a:t>
            </a:r>
            <a:r>
              <a:rPr lang="de-DE" sz="1600" dirty="0" err="1"/>
              <a:t>should</a:t>
            </a:r>
            <a:r>
              <a:rPr lang="de-DE" sz="1600" dirty="0"/>
              <a:t> </a:t>
            </a:r>
            <a:r>
              <a:rPr lang="de-DE" sz="1600" dirty="0" err="1"/>
              <a:t>have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value</a:t>
            </a:r>
            <a:r>
              <a:rPr lang="de-DE" sz="1600" dirty="0"/>
              <a:t> ´z´ </a:t>
            </a:r>
            <a:r>
              <a:rPr lang="de-DE" sz="1600" dirty="0" err="1"/>
              <a:t>for</a:t>
            </a:r>
            <a:r>
              <a:rPr lang="de-DE" sz="1600" dirty="0"/>
              <a:t> all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rows</a:t>
            </a:r>
            <a:r>
              <a:rPr lang="de-DE" sz="1600" dirty="0"/>
              <a:t> in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table</a:t>
            </a:r>
            <a:r>
              <a:rPr lang="de-DE" sz="1600" dirty="0"/>
              <a:t>. </a:t>
            </a:r>
          </a:p>
          <a:p>
            <a:pPr marL="342900" indent="-342900">
              <a:buFont typeface="+mj-lt"/>
              <a:buAutoNum type="arabicPeriod"/>
            </a:pPr>
            <a:endParaRPr lang="de-DE" sz="1600" dirty="0"/>
          </a:p>
          <a:p>
            <a:pPr marL="342900" indent="-342900">
              <a:buFont typeface="+mj-lt"/>
              <a:buAutoNum type="arabicPeriod"/>
            </a:pPr>
            <a:endParaRPr lang="de-DE" sz="1600" dirty="0"/>
          </a:p>
          <a:p>
            <a:pPr marL="342900" indent="-342900">
              <a:buFont typeface="+mj-lt"/>
              <a:buAutoNum type="arabicPeriod"/>
            </a:pPr>
            <a:endParaRPr lang="de-DE" sz="1600" dirty="0"/>
          </a:p>
          <a:p>
            <a:pPr marL="342900" indent="-342900">
              <a:buFont typeface="+mj-lt"/>
              <a:buAutoNum type="arabicPeriod"/>
            </a:pPr>
            <a:endParaRPr lang="de-DE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de-DE" sz="1600" dirty="0" smtClean="0"/>
              <a:t>Write </a:t>
            </a:r>
            <a:r>
              <a:rPr lang="de-DE" sz="1600" dirty="0"/>
              <a:t>a </a:t>
            </a:r>
            <a:r>
              <a:rPr lang="de-DE" sz="1600" dirty="0" err="1"/>
              <a:t>query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create</a:t>
            </a:r>
            <a:r>
              <a:rPr lang="de-DE" sz="1600" dirty="0"/>
              <a:t> ´</a:t>
            </a:r>
            <a:r>
              <a:rPr lang="de-DE" sz="1600" b="1" dirty="0"/>
              <a:t>Table3</a:t>
            </a:r>
            <a:r>
              <a:rPr lang="de-DE" sz="1600" dirty="0"/>
              <a:t>´. In </a:t>
            </a:r>
            <a:r>
              <a:rPr lang="de-DE" sz="1600" dirty="0" err="1"/>
              <a:t>this</a:t>
            </a:r>
            <a:r>
              <a:rPr lang="de-DE" sz="1600" dirty="0"/>
              <a:t> </a:t>
            </a:r>
            <a:r>
              <a:rPr lang="de-DE" sz="1600" dirty="0" err="1"/>
              <a:t>table</a:t>
            </a:r>
            <a:r>
              <a:rPr lang="de-DE" sz="1600" dirty="0"/>
              <a:t>, </a:t>
            </a:r>
            <a:r>
              <a:rPr lang="de-DE" sz="1600" dirty="0" err="1"/>
              <a:t>columns</a:t>
            </a:r>
            <a:r>
              <a:rPr lang="de-DE" sz="1600" dirty="0"/>
              <a:t> ´</a:t>
            </a:r>
            <a:r>
              <a:rPr lang="de-DE" sz="1600" b="1" dirty="0"/>
              <a:t>A</a:t>
            </a:r>
            <a:r>
              <a:rPr lang="de-DE" sz="1600" dirty="0"/>
              <a:t>´ </a:t>
            </a:r>
            <a:r>
              <a:rPr lang="de-DE" sz="1600" dirty="0" err="1"/>
              <a:t>and</a:t>
            </a:r>
            <a:r>
              <a:rPr lang="de-DE" sz="1600" dirty="0"/>
              <a:t> ´</a:t>
            </a:r>
            <a:r>
              <a:rPr lang="de-DE" sz="1600" b="1" dirty="0"/>
              <a:t>E</a:t>
            </a:r>
            <a:r>
              <a:rPr lang="de-DE" sz="1600" dirty="0"/>
              <a:t>´ </a:t>
            </a:r>
            <a:r>
              <a:rPr lang="de-DE" sz="1600" dirty="0" err="1"/>
              <a:t>together</a:t>
            </a:r>
            <a:r>
              <a:rPr lang="de-DE" sz="1600" dirty="0"/>
              <a:t> </a:t>
            </a:r>
            <a:r>
              <a:rPr lang="de-DE" sz="1600" dirty="0" err="1"/>
              <a:t>sould</a:t>
            </a:r>
            <a:r>
              <a:rPr lang="de-DE" sz="1600" dirty="0"/>
              <a:t> </a:t>
            </a:r>
            <a:r>
              <a:rPr lang="de-DE" sz="1600" dirty="0" err="1"/>
              <a:t>be</a:t>
            </a:r>
            <a:r>
              <a:rPr lang="de-DE" sz="1600" dirty="0"/>
              <a:t> </a:t>
            </a:r>
            <a:r>
              <a:rPr lang="de-DE" sz="1600" dirty="0" err="1"/>
              <a:t>primary</a:t>
            </a:r>
            <a:r>
              <a:rPr lang="de-DE" sz="1600" dirty="0"/>
              <a:t> </a:t>
            </a:r>
            <a:r>
              <a:rPr lang="de-DE" sz="1600" dirty="0" err="1"/>
              <a:t>key</a:t>
            </a:r>
            <a:r>
              <a:rPr lang="de-DE" sz="1600" dirty="0"/>
              <a:t>, </a:t>
            </a:r>
            <a:r>
              <a:rPr lang="de-DE" sz="1600" dirty="0" err="1"/>
              <a:t>and</a:t>
            </a:r>
            <a:r>
              <a:rPr lang="de-DE" sz="1600" dirty="0"/>
              <a:t> </a:t>
            </a:r>
            <a:r>
              <a:rPr lang="de-DE" sz="1600" dirty="0" err="1"/>
              <a:t>column</a:t>
            </a:r>
            <a:r>
              <a:rPr lang="de-DE" sz="1600" dirty="0"/>
              <a:t> ´</a:t>
            </a:r>
            <a:r>
              <a:rPr lang="de-DE" sz="1600" b="1" dirty="0"/>
              <a:t>A</a:t>
            </a:r>
            <a:r>
              <a:rPr lang="de-DE" sz="1600" dirty="0"/>
              <a:t>´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table3 </a:t>
            </a:r>
            <a:r>
              <a:rPr lang="de-DE" sz="1600" dirty="0" err="1"/>
              <a:t>should</a:t>
            </a:r>
            <a:r>
              <a:rPr lang="de-DE" sz="1600" dirty="0"/>
              <a:t> </a:t>
            </a:r>
            <a:r>
              <a:rPr lang="de-DE" sz="1600" dirty="0" err="1"/>
              <a:t>be</a:t>
            </a:r>
            <a:r>
              <a:rPr lang="de-DE" sz="1600" dirty="0"/>
              <a:t> </a:t>
            </a:r>
            <a:r>
              <a:rPr lang="de-DE" sz="1600" dirty="0" err="1"/>
              <a:t>foreign</a:t>
            </a:r>
            <a:r>
              <a:rPr lang="de-DE" sz="1600" dirty="0"/>
              <a:t> </a:t>
            </a:r>
            <a:r>
              <a:rPr lang="de-DE" sz="1600" dirty="0" err="1"/>
              <a:t>key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smtClean="0"/>
              <a:t>table1.</a:t>
            </a:r>
            <a:endParaRPr lang="en-IN" sz="1600" dirty="0"/>
          </a:p>
          <a:p>
            <a:pPr marL="457200" indent="-457200">
              <a:buFont typeface="+mj-lt"/>
              <a:buAutoNum type="arabicPeriod"/>
            </a:pPr>
            <a:endParaRPr lang="en-IN" sz="24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DE215AB-35F6-154F-8FF7-90D8DC0E6B04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err="1"/>
              <a:t>Yakha</a:t>
            </a:r>
            <a:r>
              <a:rPr lang="de-DE" dirty="0"/>
              <a:t> </a:t>
            </a:r>
            <a:r>
              <a:rPr lang="de-DE" dirty="0" smtClean="0"/>
              <a:t>GmbH</a:t>
            </a:r>
            <a:endParaRPr lang="en-IN" dirty="0"/>
          </a:p>
        </p:txBody>
      </p:sp>
      <p:graphicFrame>
        <p:nvGraphicFramePr>
          <p:cNvPr id="21" name="Table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688571"/>
              </p:ext>
            </p:extLst>
          </p:nvPr>
        </p:nvGraphicFramePr>
        <p:xfrm>
          <a:off x="1804964" y="3524221"/>
          <a:ext cx="1163782" cy="914400"/>
        </p:xfrm>
        <a:graphic>
          <a:graphicData uri="http://schemas.openxmlformats.org/drawingml/2006/table">
            <a:tbl>
              <a:tblPr firstRow="1" bandRow="1"/>
              <a:tblGrid>
                <a:gridCol w="581891">
                  <a:extLst>
                    <a:ext uri="{9D8B030D-6E8A-4147-A177-3AD203B41FA5}">
                      <a16:colId xmlns:a16="http://schemas.microsoft.com/office/drawing/2014/main" val="3928780314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67272464"/>
                    </a:ext>
                  </a:extLst>
                </a:gridCol>
              </a:tblGrid>
              <a:tr h="26002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de-DE" sz="1400" dirty="0" smtClean="0"/>
                        <a:t>A</a:t>
                      </a:r>
                      <a:endParaRPr lang="en-IN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de-DE" sz="1400" dirty="0" smtClean="0"/>
                        <a:t>B</a:t>
                      </a:r>
                      <a:endParaRPr lang="en-IN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975942"/>
                  </a:ext>
                </a:extLst>
              </a:tr>
              <a:tr h="26002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de-DE" sz="1400" dirty="0" smtClean="0"/>
                        <a:t>´a´</a:t>
                      </a:r>
                      <a:endParaRPr lang="en-IN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de-DE" sz="1400" dirty="0" smtClean="0"/>
                        <a:t>1</a:t>
                      </a:r>
                      <a:endParaRPr lang="en-IN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67336"/>
                  </a:ext>
                </a:extLst>
              </a:tr>
              <a:tr h="26002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de-DE" sz="1400" dirty="0" smtClean="0"/>
                        <a:t>´b´</a:t>
                      </a:r>
                      <a:endParaRPr lang="en-IN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de-DE" sz="1400" dirty="0" smtClean="0"/>
                        <a:t>2</a:t>
                      </a:r>
                      <a:endParaRPr lang="en-IN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125575"/>
                  </a:ext>
                </a:extLst>
              </a:tr>
            </a:tbl>
          </a:graphicData>
        </a:graphic>
      </p:graphicFrame>
      <p:graphicFrame>
        <p:nvGraphicFramePr>
          <p:cNvPr id="22" name="Table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976512"/>
              </p:ext>
            </p:extLst>
          </p:nvPr>
        </p:nvGraphicFramePr>
        <p:xfrm>
          <a:off x="4374983" y="3524221"/>
          <a:ext cx="1180244" cy="914400"/>
        </p:xfrm>
        <a:graphic>
          <a:graphicData uri="http://schemas.openxmlformats.org/drawingml/2006/table">
            <a:tbl>
              <a:tblPr firstRow="1" bandRow="1"/>
              <a:tblGrid>
                <a:gridCol w="590122">
                  <a:extLst>
                    <a:ext uri="{9D8B030D-6E8A-4147-A177-3AD203B41FA5}">
                      <a16:colId xmlns:a16="http://schemas.microsoft.com/office/drawing/2014/main" val="3928780314"/>
                    </a:ext>
                  </a:extLst>
                </a:gridCol>
                <a:gridCol w="590122">
                  <a:extLst>
                    <a:ext uri="{9D8B030D-6E8A-4147-A177-3AD203B41FA5}">
                      <a16:colId xmlns:a16="http://schemas.microsoft.com/office/drawing/2014/main" val="267272464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de-DE" sz="1400" dirty="0" smtClean="0"/>
                        <a:t>C</a:t>
                      </a:r>
                      <a:endParaRPr lang="en-IN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de-DE" sz="1400" dirty="0" smtClean="0"/>
                        <a:t>D</a:t>
                      </a:r>
                      <a:endParaRPr lang="en-IN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975942"/>
                  </a:ext>
                </a:extLst>
              </a:tr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de-DE" sz="1400" dirty="0" smtClean="0"/>
                        <a:t>50</a:t>
                      </a:r>
                      <a:endParaRPr lang="en-IN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de-DE" sz="1400" dirty="0" smtClean="0"/>
                        <a:t>´z´</a:t>
                      </a:r>
                      <a:endParaRPr lang="en-IN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67336"/>
                  </a:ext>
                </a:extLst>
              </a:tr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de-DE" sz="1400" dirty="0" smtClean="0"/>
                        <a:t>51</a:t>
                      </a:r>
                      <a:endParaRPr lang="en-IN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de-DE" sz="1400" dirty="0" smtClean="0"/>
                        <a:t>´z´</a:t>
                      </a:r>
                      <a:endParaRPr lang="en-IN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125575"/>
                  </a:ext>
                </a:extLst>
              </a:tr>
            </a:tbl>
          </a:graphicData>
        </a:graphic>
      </p:graphicFrame>
      <p:sp>
        <p:nvSpPr>
          <p:cNvPr id="23" name="Textfeld 22"/>
          <p:cNvSpPr txBox="1"/>
          <p:nvPr/>
        </p:nvSpPr>
        <p:spPr>
          <a:xfrm>
            <a:off x="1975836" y="3225489"/>
            <a:ext cx="822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DE" sz="1400" b="1" i="1" dirty="0" smtClean="0">
                <a:solidFill>
                  <a:prstClr val="black"/>
                </a:solidFill>
                <a:latin typeface="Calibri" panose="020F0502020204030204"/>
              </a:rPr>
              <a:t>Table1</a:t>
            </a:r>
            <a:endParaRPr lang="en-IN" b="1" i="1" dirty="0" smtClean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554086" y="3225489"/>
            <a:ext cx="822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DE" sz="1400" b="1" i="1" dirty="0" smtClean="0">
                <a:solidFill>
                  <a:prstClr val="black"/>
                </a:solidFill>
                <a:latin typeface="Calibri" panose="020F0502020204030204"/>
              </a:rPr>
              <a:t>Table2</a:t>
            </a:r>
            <a:endParaRPr lang="en-IN" b="1" i="1" dirty="0" smtClean="0">
              <a:solidFill>
                <a:prstClr val="black"/>
              </a:solidFill>
              <a:latin typeface="Calibri" panose="020F0502020204030204"/>
            </a:endParaRPr>
          </a:p>
        </p:txBody>
      </p:sp>
      <p:graphicFrame>
        <p:nvGraphicFramePr>
          <p:cNvPr id="25" name="Table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738267"/>
              </p:ext>
            </p:extLst>
          </p:nvPr>
        </p:nvGraphicFramePr>
        <p:xfrm>
          <a:off x="6894201" y="3524221"/>
          <a:ext cx="1360053" cy="914400"/>
        </p:xfrm>
        <a:graphic>
          <a:graphicData uri="http://schemas.openxmlformats.org/drawingml/2006/table">
            <a:tbl>
              <a:tblPr firstRow="1" bandRow="1"/>
              <a:tblGrid>
                <a:gridCol w="453351">
                  <a:extLst>
                    <a:ext uri="{9D8B030D-6E8A-4147-A177-3AD203B41FA5}">
                      <a16:colId xmlns:a16="http://schemas.microsoft.com/office/drawing/2014/main" val="3928780314"/>
                    </a:ext>
                  </a:extLst>
                </a:gridCol>
                <a:gridCol w="453351">
                  <a:extLst>
                    <a:ext uri="{9D8B030D-6E8A-4147-A177-3AD203B41FA5}">
                      <a16:colId xmlns:a16="http://schemas.microsoft.com/office/drawing/2014/main" val="267272464"/>
                    </a:ext>
                  </a:extLst>
                </a:gridCol>
                <a:gridCol w="453351">
                  <a:extLst>
                    <a:ext uri="{9D8B030D-6E8A-4147-A177-3AD203B41FA5}">
                      <a16:colId xmlns:a16="http://schemas.microsoft.com/office/drawing/2014/main" val="583729595"/>
                    </a:ext>
                  </a:extLst>
                </a:gridCol>
              </a:tblGrid>
              <a:tr h="2731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de-DE" sz="1400" dirty="0" smtClean="0"/>
                        <a:t>A</a:t>
                      </a:r>
                      <a:endParaRPr lang="en-IN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de-DE" sz="1400" dirty="0" smtClean="0"/>
                        <a:t>E</a:t>
                      </a:r>
                      <a:endParaRPr lang="en-IN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de-DE" sz="1400" dirty="0" smtClean="0"/>
                        <a:t>F</a:t>
                      </a:r>
                      <a:endParaRPr lang="en-IN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975942"/>
                  </a:ext>
                </a:extLst>
              </a:tr>
              <a:tr h="2731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de-DE" sz="1400" dirty="0" smtClean="0"/>
                        <a:t>´a´</a:t>
                      </a:r>
                      <a:endParaRPr lang="en-IN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de-DE" sz="1400" dirty="0" smtClean="0"/>
                        <a:t>´x´</a:t>
                      </a:r>
                      <a:endParaRPr lang="en-IN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de-DE" sz="1400" dirty="0" smtClean="0"/>
                        <a:t>5</a:t>
                      </a:r>
                      <a:endParaRPr lang="en-IN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67336"/>
                  </a:ext>
                </a:extLst>
              </a:tr>
              <a:tr h="2731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de-DE" sz="1400" dirty="0" smtClean="0"/>
                        <a:t>´b´</a:t>
                      </a:r>
                      <a:endParaRPr lang="en-IN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de-DE" sz="1400" dirty="0" smtClean="0"/>
                        <a:t>´y´</a:t>
                      </a:r>
                      <a:endParaRPr lang="en-IN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de-DE" sz="1400" dirty="0" smtClean="0"/>
                        <a:t>6</a:t>
                      </a:r>
                      <a:endParaRPr lang="en-IN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125575"/>
                  </a:ext>
                </a:extLst>
              </a:tr>
            </a:tbl>
          </a:graphicData>
        </a:graphic>
      </p:graphicFrame>
      <p:sp>
        <p:nvSpPr>
          <p:cNvPr id="26" name="Textfeld 25"/>
          <p:cNvSpPr txBox="1"/>
          <p:nvPr/>
        </p:nvSpPr>
        <p:spPr>
          <a:xfrm>
            <a:off x="7163208" y="3206468"/>
            <a:ext cx="822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DE" sz="1400" b="1" i="1" dirty="0" smtClean="0">
                <a:solidFill>
                  <a:prstClr val="black"/>
                </a:solidFill>
                <a:latin typeface="Calibri" panose="020F0502020204030204"/>
              </a:rPr>
              <a:t>Table3</a:t>
            </a:r>
            <a:endParaRPr lang="en-IN" b="1" i="1" dirty="0" smtClean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6492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264FB8A-B32F-4C9B-B210-588EA08E44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Dein </a:t>
            </a:r>
            <a:r>
              <a:rPr lang="de-DE" dirty="0" err="1"/>
              <a:t>yakha</a:t>
            </a:r>
            <a:r>
              <a:rPr lang="de-DE" dirty="0"/>
              <a:t> Team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4C5981A-FCDD-477D-8F05-28CFE4882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luck</a:t>
            </a:r>
            <a:r>
              <a:rPr lang="de-D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1214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UWAqQEep3JCg64feuZZi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UWAqQEep3JCg64feuZZiw"/>
</p:tagLst>
</file>

<file path=ppt/theme/theme1.xml><?xml version="1.0" encoding="utf-8"?>
<a:theme xmlns:a="http://schemas.openxmlformats.org/drawingml/2006/main" name="1_Titelfolie">
  <a:themeElements>
    <a:clrScheme name="Benutzerdefiniert 1">
      <a:dk1>
        <a:srgbClr val="0095DB"/>
      </a:dk1>
      <a:lt1>
        <a:srgbClr val="FFFFFF"/>
      </a:lt1>
      <a:dk2>
        <a:srgbClr val="005A8E"/>
      </a:dk2>
      <a:lt2>
        <a:srgbClr val="FFFFFF"/>
      </a:lt2>
      <a:accent1>
        <a:srgbClr val="0095DB"/>
      </a:accent1>
      <a:accent2>
        <a:srgbClr val="0ABEF0"/>
      </a:accent2>
      <a:accent3>
        <a:srgbClr val="FFCD00"/>
      </a:accent3>
      <a:accent4>
        <a:srgbClr val="00598E"/>
      </a:accent4>
      <a:accent5>
        <a:srgbClr val="FEFFFF"/>
      </a:accent5>
      <a:accent6>
        <a:srgbClr val="0095BD"/>
      </a:accent6>
      <a:hlink>
        <a:srgbClr val="FFCC00"/>
      </a:hlink>
      <a:folHlink>
        <a:srgbClr val="0095B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800" b="0" i="0" dirty="0">
            <a:solidFill>
              <a:srgbClr val="000000"/>
            </a:solidFill>
            <a:latin typeface="Calibri Light" panose="020F0302020204030204" pitchFamily="34" charset="0"/>
            <a:cs typeface="Calibri Light" panose="020F03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yakha.potx" id="{7F2B49C6-9713-834B-9335-74FEB09D5C81}" vid="{697400BD-1189-BD40-BD69-8458CC5C0ADA}"/>
    </a:ext>
  </a:extLst>
</a:theme>
</file>

<file path=ppt/theme/theme2.xml><?xml version="1.0" encoding="utf-8"?>
<a:theme xmlns:a="http://schemas.openxmlformats.org/drawingml/2006/main" name="2_Content">
  <a:themeElements>
    <a:clrScheme name="Benutzerdefiniert 1">
      <a:dk1>
        <a:srgbClr val="0095DB"/>
      </a:dk1>
      <a:lt1>
        <a:srgbClr val="FFFFFF"/>
      </a:lt1>
      <a:dk2>
        <a:srgbClr val="005A8E"/>
      </a:dk2>
      <a:lt2>
        <a:srgbClr val="FFFFFF"/>
      </a:lt2>
      <a:accent1>
        <a:srgbClr val="0095DB"/>
      </a:accent1>
      <a:accent2>
        <a:srgbClr val="0ABEF0"/>
      </a:accent2>
      <a:accent3>
        <a:srgbClr val="FFCD00"/>
      </a:accent3>
      <a:accent4>
        <a:srgbClr val="00598E"/>
      </a:accent4>
      <a:accent5>
        <a:srgbClr val="FEFFFF"/>
      </a:accent5>
      <a:accent6>
        <a:srgbClr val="0095BD"/>
      </a:accent6>
      <a:hlink>
        <a:srgbClr val="FFCC00"/>
      </a:hlink>
      <a:folHlink>
        <a:srgbClr val="0095B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800" b="0" i="0" dirty="0">
            <a:solidFill>
              <a:srgbClr val="000000"/>
            </a:solidFill>
            <a:latin typeface="Calibri Light" panose="020F0302020204030204" pitchFamily="34" charset="0"/>
            <a:cs typeface="Calibri Light" panose="020F03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yakha.potx" id="{7F2B49C6-9713-834B-9335-74FEB09D5C81}" vid="{E2B0A2F4-DF1A-0E49-80AC-D240EFF47E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291c839-b064-4612-b2b7-7b9c954e2dde" xsi:nil="true"/>
    <lcf76f155ced4ddcb4097134ff3c332f xmlns="2e4748a0-b4ab-48db-9308-52f303955d84">
      <Terms xmlns="http://schemas.microsoft.com/office/infopath/2007/PartnerControls"/>
    </lcf76f155ced4ddcb4097134ff3c332f>
    <SharedWithUsers xmlns="7291c839-b064-4612-b2b7-7b9c954e2dde">
      <UserInfo>
        <DisplayName>Mannoor Dhingra</DisplayName>
        <AccountId>96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9421C897DCB6489388739BE5152E52" ma:contentTypeVersion="16" ma:contentTypeDescription="Create a new document." ma:contentTypeScope="" ma:versionID="15e9a492a236b67c10d7344eab0cfbe7">
  <xsd:schema xmlns:xsd="http://www.w3.org/2001/XMLSchema" xmlns:xs="http://www.w3.org/2001/XMLSchema" xmlns:p="http://schemas.microsoft.com/office/2006/metadata/properties" xmlns:ns2="2e4748a0-b4ab-48db-9308-52f303955d84" xmlns:ns3="7291c839-b064-4612-b2b7-7b9c954e2dde" targetNamespace="http://schemas.microsoft.com/office/2006/metadata/properties" ma:root="true" ma:fieldsID="bb9454ce92790be3faebc74569886cba" ns2:_="" ns3:_="">
    <xsd:import namespace="2e4748a0-b4ab-48db-9308-52f303955d84"/>
    <xsd:import namespace="7291c839-b064-4612-b2b7-7b9c954e2dd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4748a0-b4ab-48db-9308-52f303955d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8fd28c19-b00c-4795-afe6-d1f7b3d62bc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91c839-b064-4612-b2b7-7b9c954e2dde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3c7041d1-890b-478a-a170-a8eb1609b767}" ma:internalName="TaxCatchAll" ma:showField="CatchAllData" ma:web="7291c839-b064-4612-b2b7-7b9c954e2dd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7968C43-48D2-47B2-884B-9CA0EE399ADE}">
  <ds:schemaRefs>
    <ds:schemaRef ds:uri="http://schemas.microsoft.com/office/2006/metadata/properties"/>
    <ds:schemaRef ds:uri="2e4748a0-b4ab-48db-9308-52f303955d84"/>
    <ds:schemaRef ds:uri="7291c839-b064-4612-b2b7-7b9c954e2dde"/>
    <ds:schemaRef ds:uri="http://purl.org/dc/dcmitype/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F6C0CB0-91AA-4B64-A684-2BFC59638F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7F28A1-8874-4ECB-AE7D-78A24C7066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e4748a0-b4ab-48db-9308-52f303955d84"/>
    <ds:schemaRef ds:uri="7291c839-b064-4612-b2b7-7b9c954e2d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yakha</Template>
  <TotalTime>0</TotalTime>
  <Words>582</Words>
  <Application>Microsoft Office PowerPoint</Application>
  <PresentationFormat>Breitbild</PresentationFormat>
  <Paragraphs>115</Paragraphs>
  <Slides>9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8" baseType="lpstr">
      <vt:lpstr>Arial</vt:lpstr>
      <vt:lpstr>Brandon Grotesque Black</vt:lpstr>
      <vt:lpstr>Calibri</vt:lpstr>
      <vt:lpstr>Calibri Light</vt:lpstr>
      <vt:lpstr>Symbol</vt:lpstr>
      <vt:lpstr>Wingdings</vt:lpstr>
      <vt:lpstr>1_Titelfolie</vt:lpstr>
      <vt:lpstr>2_Content</vt:lpstr>
      <vt:lpstr>think-cell Slide</vt:lpstr>
      <vt:lpstr>PowerPoint-Präsentation</vt:lpstr>
      <vt:lpstr>Module 6:  Introduction to SQL Day 1</vt:lpstr>
      <vt:lpstr>Agenda XX.XX.2022</vt:lpstr>
      <vt:lpstr>Introduction to SQL</vt:lpstr>
      <vt:lpstr>Material</vt:lpstr>
      <vt:lpstr>Questions</vt:lpstr>
      <vt:lpstr>Questions</vt:lpstr>
      <vt:lpstr>Exercise</vt:lpstr>
      <vt:lpstr>Good luck!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Michelle  Werth</dc:creator>
  <cp:lastModifiedBy>Mannoor Dhingra</cp:lastModifiedBy>
  <cp:revision>78</cp:revision>
  <dcterms:created xsi:type="dcterms:W3CDTF">2022-02-14T14:16:18Z</dcterms:created>
  <dcterms:modified xsi:type="dcterms:W3CDTF">2022-09-08T09:17:49Z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0x010100BA9421C897DCB6489388739BE5152E52</vt:lpwstr>
  </property>
  <property fmtid="{D5CDD505-2E9C-101B-9397-08002B2CF9AE}" pid="3" name="MediaServiceImageTags">
    <vt:lpwstr/>
  </property>
</Properties>
</file>