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57" r:id="rId6"/>
    <p:sldId id="256" r:id="rId7"/>
    <p:sldId id="548" r:id="rId8"/>
    <p:sldId id="554" r:id="rId9"/>
    <p:sldId id="549" r:id="rId10"/>
    <p:sldId id="550" r:id="rId11"/>
    <p:sldId id="552" r:id="rId12"/>
    <p:sldId id="553" r:id="rId13"/>
    <p:sldId id="555" r:id="rId14"/>
    <p:sldId id="556" r:id="rId15"/>
    <p:sldId id="269" r:id="rId16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D2A51-16EF-4346-AA92-4F83DFF46C7E}" v="9" dt="2022-04-21T14:35:13.957"/>
    <p1510:client id="{5080E5A9-A819-BC2E-5F4C-79E153F09B07}" v="414" dt="2022-07-14T14:01:3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eissel" userId="7f761a91-e9fe-43d8-a8fe-0f72b5675661" providerId="ADAL" clId="{20AD2A51-16EF-4346-AA92-4F83DFF46C7E}"/>
    <pc:docChg chg="undo custSel addSld delSld modSld sldOrd">
      <pc:chgData name="Alexander Beissel" userId="7f761a91-e9fe-43d8-a8fe-0f72b5675661" providerId="ADAL" clId="{20AD2A51-16EF-4346-AA92-4F83DFF46C7E}" dt="2022-04-25T06:52:15.467" v="2069" actId="20577"/>
      <pc:docMkLst>
        <pc:docMk/>
      </pc:docMkLst>
      <pc:sldChg chg="modSp mod">
        <pc:chgData name="Alexander Beissel" userId="7f761a91-e9fe-43d8-a8fe-0f72b5675661" providerId="ADAL" clId="{20AD2A51-16EF-4346-AA92-4F83DFF46C7E}" dt="2022-04-25T06:50:39.179" v="1988" actId="20577"/>
        <pc:sldMkLst>
          <pc:docMk/>
          <pc:sldMk cId="1534853746" sldId="256"/>
        </pc:sldMkLst>
        <pc:spChg chg="mod">
          <ac:chgData name="Alexander Beissel" userId="7f761a91-e9fe-43d8-a8fe-0f72b5675661" providerId="ADAL" clId="{20AD2A51-16EF-4346-AA92-4F83DFF46C7E}" dt="2022-04-25T06:50:35.098" v="1984" actId="20577"/>
          <ac:spMkLst>
            <pc:docMk/>
            <pc:sldMk cId="1534853746" sldId="256"/>
            <ac:spMk id="2" creationId="{04E2F5CE-B60C-4FF4-B015-C0DC1B2FE661}"/>
          </ac:spMkLst>
        </pc:spChg>
        <pc:spChg chg="mod">
          <ac:chgData name="Alexander Beissel" userId="7f761a91-e9fe-43d8-a8fe-0f72b5675661" providerId="ADAL" clId="{20AD2A51-16EF-4346-AA92-4F83DFF46C7E}" dt="2022-04-25T06:50:39.179" v="1988" actId="20577"/>
          <ac:spMkLst>
            <pc:docMk/>
            <pc:sldMk cId="1534853746" sldId="256"/>
            <ac:spMk id="3" creationId="{D4662AD7-B021-4EE6-A103-75FEF4E68589}"/>
          </ac:spMkLst>
        </pc:spChg>
      </pc:sldChg>
      <pc:sldChg chg="modSp add del mod">
        <pc:chgData name="Alexander Beissel" userId="7f761a91-e9fe-43d8-a8fe-0f72b5675661" providerId="ADAL" clId="{20AD2A51-16EF-4346-AA92-4F83DFF46C7E}" dt="2022-04-19T13:30:14.722" v="704" actId="20577"/>
        <pc:sldMkLst>
          <pc:docMk/>
          <pc:sldMk cId="3412142468" sldId="269"/>
        </pc:sldMkLst>
        <pc:spChg chg="mod">
          <ac:chgData name="Alexander Beissel" userId="7f761a91-e9fe-43d8-a8fe-0f72b5675661" providerId="ADAL" clId="{20AD2A51-16EF-4346-AA92-4F83DFF46C7E}" dt="2022-04-19T13:30:14.722" v="704" actId="20577"/>
          <ac:spMkLst>
            <pc:docMk/>
            <pc:sldMk cId="3412142468" sldId="269"/>
            <ac:spMk id="3" creationId="{84C5981A-FCDD-477D-8F05-28CFE4882260}"/>
          </ac:spMkLst>
        </pc:spChg>
      </pc:sldChg>
      <pc:sldChg chg="addSp delSp modSp new del mod modClrScheme chgLayout">
        <pc:chgData name="Alexander Beissel" userId="7f761a91-e9fe-43d8-a8fe-0f72b5675661" providerId="ADAL" clId="{20AD2A51-16EF-4346-AA92-4F83DFF46C7E}" dt="2022-04-25T06:51:55.803" v="2062" actId="47"/>
        <pc:sldMkLst>
          <pc:docMk/>
          <pc:sldMk cId="2340743589" sldId="270"/>
        </pc:sldMkLst>
        <pc:spChg chg="mod ord">
          <ac:chgData name="Alexander Beissel" userId="7f761a91-e9fe-43d8-a8fe-0f72b5675661" providerId="ADAL" clId="{20AD2A51-16EF-4346-AA92-4F83DFF46C7E}" dt="2022-04-21T14:32:51.900" v="1418" actId="20577"/>
          <ac:spMkLst>
            <pc:docMk/>
            <pc:sldMk cId="2340743589" sldId="270"/>
            <ac:spMk id="2" creationId="{30E7ADD6-30A9-4C7D-9A71-5894BFB944C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3" creationId="{32B12825-D2EB-4C56-9825-FF138617230B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4" creationId="{968FCD2B-DCAD-4F2C-814E-EBC342AADC4D}"/>
          </ac:spMkLst>
        </pc:spChg>
        <pc:spChg chg="del 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5" creationId="{BCF5FABC-C703-4A70-B776-F60147186B43}"/>
          </ac:spMkLst>
        </pc:spChg>
        <pc:spChg chg="mod ord">
          <ac:chgData name="Alexander Beissel" userId="7f761a91-e9fe-43d8-a8fe-0f72b5675661" providerId="ADAL" clId="{20AD2A51-16EF-4346-AA92-4F83DFF46C7E}" dt="2022-04-19T13:19:48.273" v="64" actId="700"/>
          <ac:spMkLst>
            <pc:docMk/>
            <pc:sldMk cId="2340743589" sldId="270"/>
            <ac:spMk id="6" creationId="{756E597D-1087-4A7F-A0AE-C095C99495BA}"/>
          </ac:spMkLst>
        </pc:spChg>
        <pc:spChg chg="add del mod ord">
          <ac:chgData name="Alexander Beissel" userId="7f761a91-e9fe-43d8-a8fe-0f72b5675661" providerId="ADAL" clId="{20AD2A51-16EF-4346-AA92-4F83DFF46C7E}" dt="2022-04-19T13:22:03.487" v="113" actId="478"/>
          <ac:spMkLst>
            <pc:docMk/>
            <pc:sldMk cId="2340743589" sldId="270"/>
            <ac:spMk id="7" creationId="{0B2AB1D0-175D-4F84-916B-1053E851DFE4}"/>
          </ac:spMkLst>
        </pc:spChg>
        <pc:spChg chg="add del mod ord">
          <ac:chgData name="Alexander Beissel" userId="7f761a91-e9fe-43d8-a8fe-0f72b5675661" providerId="ADAL" clId="{20AD2A51-16EF-4346-AA92-4F83DFF46C7E}" dt="2022-04-19T13:20:16.686" v="76" actId="478"/>
          <ac:spMkLst>
            <pc:docMk/>
            <pc:sldMk cId="2340743589" sldId="270"/>
            <ac:spMk id="8" creationId="{FDB19274-02CE-4A3C-93C5-A491A4BE021B}"/>
          </ac:spMkLst>
        </pc:spChg>
        <pc:spChg chg="add mod ord">
          <ac:chgData name="Alexander Beissel" userId="7f761a91-e9fe-43d8-a8fe-0f72b5675661" providerId="ADAL" clId="{20AD2A51-16EF-4346-AA92-4F83DFF46C7E}" dt="2022-04-21T14:35:13.954" v="1887" actId="20577"/>
          <ac:spMkLst>
            <pc:docMk/>
            <pc:sldMk cId="2340743589" sldId="270"/>
            <ac:spMk id="9" creationId="{443C20C9-A947-47E3-A174-E5851AA9E32F}"/>
          </ac:spMkLst>
        </pc:spChg>
        <pc:spChg chg="add del mod ord">
          <ac:chgData name="Alexander Beissel" userId="7f761a91-e9fe-43d8-a8fe-0f72b5675661" providerId="ADAL" clId="{20AD2A51-16EF-4346-AA92-4F83DFF46C7E}" dt="2022-04-19T13:20:17.325" v="77" actId="478"/>
          <ac:spMkLst>
            <pc:docMk/>
            <pc:sldMk cId="2340743589" sldId="270"/>
            <ac:spMk id="10" creationId="{C7421B3A-7072-489D-BF67-CC01954F30C2}"/>
          </ac:spMkLst>
        </pc:spChg>
      </pc:sldChg>
      <pc:sldChg chg="modSp new mod">
        <pc:chgData name="Alexander Beissel" userId="7f761a91-e9fe-43d8-a8fe-0f72b5675661" providerId="ADAL" clId="{20AD2A51-16EF-4346-AA92-4F83DFF46C7E}" dt="2022-04-25T06:52:15.467" v="2069" actId="20577"/>
        <pc:sldMkLst>
          <pc:docMk/>
          <pc:sldMk cId="742850561" sldId="271"/>
        </pc:sldMkLst>
        <pc:spChg chg="mod">
          <ac:chgData name="Alexander Beissel" userId="7f761a91-e9fe-43d8-a8fe-0f72b5675661" providerId="ADAL" clId="{20AD2A51-16EF-4346-AA92-4F83DFF46C7E}" dt="2022-04-21T14:35:26.364" v="1910" actId="20577"/>
          <ac:spMkLst>
            <pc:docMk/>
            <pc:sldMk cId="742850561" sldId="271"/>
            <ac:spMk id="2" creationId="{A9893BCC-8587-47A2-BA3B-57A871127D78}"/>
          </ac:spMkLst>
        </pc:spChg>
        <pc:spChg chg="mod">
          <ac:chgData name="Alexander Beissel" userId="7f761a91-e9fe-43d8-a8fe-0f72b5675661" providerId="ADAL" clId="{20AD2A51-16EF-4346-AA92-4F83DFF46C7E}" dt="2022-04-21T14:35:40.189" v="1936" actId="20577"/>
          <ac:spMkLst>
            <pc:docMk/>
            <pc:sldMk cId="742850561" sldId="271"/>
            <ac:spMk id="3" creationId="{CC9BB1A7-20DE-4EDA-A10A-DD90A265B403}"/>
          </ac:spMkLst>
        </pc:spChg>
        <pc:spChg chg="mod">
          <ac:chgData name="Alexander Beissel" userId="7f761a91-e9fe-43d8-a8fe-0f72b5675661" providerId="ADAL" clId="{20AD2A51-16EF-4346-AA92-4F83DFF46C7E}" dt="2022-04-25T06:52:15.467" v="2069" actId="20577"/>
          <ac:spMkLst>
            <pc:docMk/>
            <pc:sldMk cId="742850561" sldId="271"/>
            <ac:spMk id="4" creationId="{7C1C20A1-2C06-4C74-9E05-8378543E9DED}"/>
          </ac:spMkLst>
        </pc:spChg>
      </pc:sldChg>
      <pc:sldChg chg="delSp modSp add del mod">
        <pc:chgData name="Alexander Beissel" userId="7f761a91-e9fe-43d8-a8fe-0f72b5675661" providerId="ADAL" clId="{20AD2A51-16EF-4346-AA92-4F83DFF46C7E}" dt="2022-04-21T14:28:07.641" v="1084" actId="47"/>
        <pc:sldMkLst>
          <pc:docMk/>
          <pc:sldMk cId="823502061" sldId="271"/>
        </pc:sldMkLst>
        <pc:spChg chg="mod">
          <ac:chgData name="Alexander Beissel" userId="7f761a91-e9fe-43d8-a8fe-0f72b5675661" providerId="ADAL" clId="{20AD2A51-16EF-4346-AA92-4F83DFF46C7E}" dt="2022-04-19T13:21:53.046" v="112" actId="1076"/>
          <ac:spMkLst>
            <pc:docMk/>
            <pc:sldMk cId="823502061" sldId="271"/>
            <ac:spMk id="2" creationId="{30E7ADD6-30A9-4C7D-9A71-5894BFB944CD}"/>
          </ac:spMkLst>
        </pc:spChg>
        <pc:spChg chg="del">
          <ac:chgData name="Alexander Beissel" userId="7f761a91-e9fe-43d8-a8fe-0f72b5675661" providerId="ADAL" clId="{20AD2A51-16EF-4346-AA92-4F83DFF46C7E}" dt="2022-04-19T13:21:48.205" v="111" actId="478"/>
          <ac:spMkLst>
            <pc:docMk/>
            <pc:sldMk cId="823502061" sldId="271"/>
            <ac:spMk id="7" creationId="{0B2AB1D0-175D-4F84-916B-1053E851DFE4}"/>
          </ac:spMkLst>
        </pc:spChg>
        <pc:spChg chg="mod">
          <ac:chgData name="Alexander Beissel" userId="7f761a91-e9fe-43d8-a8fe-0f72b5675661" providerId="ADAL" clId="{20AD2A51-16EF-4346-AA92-4F83DFF46C7E}" dt="2022-04-19T13:36:52.657" v="735" actId="20577"/>
          <ac:spMkLst>
            <pc:docMk/>
            <pc:sldMk cId="823502061" sldId="271"/>
            <ac:spMk id="9" creationId="{443C20C9-A947-47E3-A174-E5851AA9E32F}"/>
          </ac:spMkLst>
        </pc:spChg>
      </pc:sldChg>
      <pc:sldChg chg="addSp delSp modSp new del mod">
        <pc:chgData name="Alexander Beissel" userId="7f761a91-e9fe-43d8-a8fe-0f72b5675661" providerId="ADAL" clId="{20AD2A51-16EF-4346-AA92-4F83DFF46C7E}" dt="2022-04-21T14:28:08.570" v="1085" actId="47"/>
        <pc:sldMkLst>
          <pc:docMk/>
          <pc:sldMk cId="1382344874" sldId="272"/>
        </pc:sldMkLst>
        <pc:spChg chg="mod">
          <ac:chgData name="Alexander Beissel" userId="7f761a91-e9fe-43d8-a8fe-0f72b5675661" providerId="ADAL" clId="{20AD2A51-16EF-4346-AA92-4F83DFF46C7E}" dt="2022-04-19T13:25:49.779" v="317"/>
          <ac:spMkLst>
            <pc:docMk/>
            <pc:sldMk cId="1382344874" sldId="272"/>
            <ac:spMk id="2" creationId="{DC537548-D614-4507-8AD3-E7D4455896A7}"/>
          </ac:spMkLst>
        </pc:spChg>
        <pc:spChg chg="del">
          <ac:chgData name="Alexander Beissel" userId="7f761a91-e9fe-43d8-a8fe-0f72b5675661" providerId="ADAL" clId="{20AD2A51-16EF-4346-AA92-4F83DFF46C7E}" dt="2022-04-19T13:25:55.103" v="320" actId="478"/>
          <ac:spMkLst>
            <pc:docMk/>
            <pc:sldMk cId="1382344874" sldId="272"/>
            <ac:spMk id="3" creationId="{3392DE05-E991-45BC-8F28-09155E8A25A2}"/>
          </ac:spMkLst>
        </pc:spChg>
        <pc:spChg chg="mod">
          <ac:chgData name="Alexander Beissel" userId="7f761a91-e9fe-43d8-a8fe-0f72b5675661" providerId="ADAL" clId="{20AD2A51-16EF-4346-AA92-4F83DFF46C7E}" dt="2022-04-19T13:26:14.448" v="336" actId="20577"/>
          <ac:spMkLst>
            <pc:docMk/>
            <pc:sldMk cId="1382344874" sldId="272"/>
            <ac:spMk id="4" creationId="{1E071B56-7AEE-4F53-A079-FE7B77F221FC}"/>
          </ac:spMkLst>
        </pc:spChg>
        <pc:spChg chg="del">
          <ac:chgData name="Alexander Beissel" userId="7f761a91-e9fe-43d8-a8fe-0f72b5675661" providerId="ADAL" clId="{20AD2A51-16EF-4346-AA92-4F83DFF46C7E}" dt="2022-04-19T13:26:17.071" v="338" actId="478"/>
          <ac:spMkLst>
            <pc:docMk/>
            <pc:sldMk cId="1382344874" sldId="272"/>
            <ac:spMk id="6" creationId="{8ED64B9C-B08F-45DC-9190-41F4A0DDFABB}"/>
          </ac:spMkLst>
        </pc:spChg>
        <pc:spChg chg="del">
          <ac:chgData name="Alexander Beissel" userId="7f761a91-e9fe-43d8-a8fe-0f72b5675661" providerId="ADAL" clId="{20AD2A51-16EF-4346-AA92-4F83DFF46C7E}" dt="2022-04-19T13:26:16.222" v="337" actId="478"/>
          <ac:spMkLst>
            <pc:docMk/>
            <pc:sldMk cId="1382344874" sldId="272"/>
            <ac:spMk id="7" creationId="{64E49C37-DC11-4A3E-BEFC-7DA5559FBF2A}"/>
          </ac:spMkLst>
        </pc:spChg>
        <pc:spChg chg="add del mod">
          <ac:chgData name="Alexander Beissel" userId="7f761a91-e9fe-43d8-a8fe-0f72b5675661" providerId="ADAL" clId="{20AD2A51-16EF-4346-AA92-4F83DFF46C7E}" dt="2022-04-19T13:25:53.087" v="319" actId="478"/>
          <ac:spMkLst>
            <pc:docMk/>
            <pc:sldMk cId="1382344874" sldId="272"/>
            <ac:spMk id="9" creationId="{82315EB8-7E3F-4C02-86C7-CC2D2B5680A0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09.156" v="1086" actId="47"/>
        <pc:sldMkLst>
          <pc:docMk/>
          <pc:sldMk cId="2088387938" sldId="273"/>
        </pc:sldMkLst>
        <pc:spChg chg="mod">
          <ac:chgData name="Alexander Beissel" userId="7f761a91-e9fe-43d8-a8fe-0f72b5675661" providerId="ADAL" clId="{20AD2A51-16EF-4346-AA92-4F83DFF46C7E}" dt="2022-04-19T13:26:32.223" v="373" actId="20577"/>
          <ac:spMkLst>
            <pc:docMk/>
            <pc:sldMk cId="2088387938" sldId="273"/>
            <ac:spMk id="2" creationId="{D2134584-B36D-40F1-BF1F-E4CA3141ED05}"/>
          </ac:spMkLst>
        </pc:spChg>
        <pc:spChg chg="del">
          <ac:chgData name="Alexander Beissel" userId="7f761a91-e9fe-43d8-a8fe-0f72b5675661" providerId="ADAL" clId="{20AD2A51-16EF-4346-AA92-4F83DFF46C7E}" dt="2022-04-19T13:26:34.782" v="374" actId="478"/>
          <ac:spMkLst>
            <pc:docMk/>
            <pc:sldMk cId="2088387938" sldId="273"/>
            <ac:spMk id="3" creationId="{76A6CE0F-74F9-4DF3-B6E4-B06C1626203C}"/>
          </ac:spMkLst>
        </pc:spChg>
        <pc:spChg chg="mod">
          <ac:chgData name="Alexander Beissel" userId="7f761a91-e9fe-43d8-a8fe-0f72b5675661" providerId="ADAL" clId="{20AD2A51-16EF-4346-AA92-4F83DFF46C7E}" dt="2022-04-19T13:26:56.177" v="382" actId="20577"/>
          <ac:spMkLst>
            <pc:docMk/>
            <pc:sldMk cId="2088387938" sldId="273"/>
            <ac:spMk id="4" creationId="{040B7082-DB47-44E0-A034-BDE82056F49E}"/>
          </ac:spMkLst>
        </pc:spChg>
        <pc:spChg chg="del">
          <ac:chgData name="Alexander Beissel" userId="7f761a91-e9fe-43d8-a8fe-0f72b5675661" providerId="ADAL" clId="{20AD2A51-16EF-4346-AA92-4F83DFF46C7E}" dt="2022-04-19T13:30:01.583" v="693" actId="478"/>
          <ac:spMkLst>
            <pc:docMk/>
            <pc:sldMk cId="2088387938" sldId="273"/>
            <ac:spMk id="6" creationId="{BB33FC8E-1E6B-409B-A3C1-BAA4E1CDA15D}"/>
          </ac:spMkLst>
        </pc:spChg>
        <pc:spChg chg="del">
          <ac:chgData name="Alexander Beissel" userId="7f761a91-e9fe-43d8-a8fe-0f72b5675661" providerId="ADAL" clId="{20AD2A51-16EF-4346-AA92-4F83DFF46C7E}" dt="2022-04-19T13:30:01.151" v="692" actId="478"/>
          <ac:spMkLst>
            <pc:docMk/>
            <pc:sldMk cId="2088387938" sldId="273"/>
            <ac:spMk id="7" creationId="{C6ECEE73-1B32-4FC4-9A83-5BD44D0FD7FD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0.214" v="1087" actId="47"/>
        <pc:sldMkLst>
          <pc:docMk/>
          <pc:sldMk cId="386646088" sldId="274"/>
        </pc:sldMkLst>
        <pc:spChg chg="mod">
          <ac:chgData name="Alexander Beissel" userId="7f761a91-e9fe-43d8-a8fe-0f72b5675661" providerId="ADAL" clId="{20AD2A51-16EF-4346-AA92-4F83DFF46C7E}" dt="2022-04-19T13:27:07.342" v="388" actId="20577"/>
          <ac:spMkLst>
            <pc:docMk/>
            <pc:sldMk cId="386646088" sldId="274"/>
            <ac:spMk id="2" creationId="{5B1AA473-6FA0-4772-B1BD-601D52BED8AB}"/>
          </ac:spMkLst>
        </pc:spChg>
        <pc:spChg chg="del">
          <ac:chgData name="Alexander Beissel" userId="7f761a91-e9fe-43d8-a8fe-0f72b5675661" providerId="ADAL" clId="{20AD2A51-16EF-4346-AA92-4F83DFF46C7E}" dt="2022-04-19T13:27:12.334" v="389" actId="478"/>
          <ac:spMkLst>
            <pc:docMk/>
            <pc:sldMk cId="386646088" sldId="274"/>
            <ac:spMk id="3" creationId="{69620CEE-EDFC-493F-8C02-49E8F9FE0482}"/>
          </ac:spMkLst>
        </pc:spChg>
        <pc:spChg chg="mod">
          <ac:chgData name="Alexander Beissel" userId="7f761a91-e9fe-43d8-a8fe-0f72b5675661" providerId="ADAL" clId="{20AD2A51-16EF-4346-AA92-4F83DFF46C7E}" dt="2022-04-19T13:28:52.943" v="647" actId="20577"/>
          <ac:spMkLst>
            <pc:docMk/>
            <pc:sldMk cId="386646088" sldId="274"/>
            <ac:spMk id="4" creationId="{C0E8058E-E6F0-47F2-831C-754C61D997A5}"/>
          </ac:spMkLst>
        </pc:spChg>
        <pc:spChg chg="del">
          <ac:chgData name="Alexander Beissel" userId="7f761a91-e9fe-43d8-a8fe-0f72b5675661" providerId="ADAL" clId="{20AD2A51-16EF-4346-AA92-4F83DFF46C7E}" dt="2022-04-19T13:29:55.840" v="691" actId="478"/>
          <ac:spMkLst>
            <pc:docMk/>
            <pc:sldMk cId="386646088" sldId="274"/>
            <ac:spMk id="6" creationId="{4A824151-FAB5-44C3-8FC1-5837F81C846C}"/>
          </ac:spMkLst>
        </pc:spChg>
        <pc:spChg chg="del">
          <ac:chgData name="Alexander Beissel" userId="7f761a91-e9fe-43d8-a8fe-0f72b5675661" providerId="ADAL" clId="{20AD2A51-16EF-4346-AA92-4F83DFF46C7E}" dt="2022-04-19T13:29:54.542" v="690" actId="478"/>
          <ac:spMkLst>
            <pc:docMk/>
            <pc:sldMk cId="386646088" sldId="274"/>
            <ac:spMk id="7" creationId="{D6E65EA9-BE09-48E3-8AD0-6CA400F9E19B}"/>
          </ac:spMkLst>
        </pc:spChg>
      </pc:sldChg>
      <pc:sldChg chg="delSp modSp new del mod">
        <pc:chgData name="Alexander Beissel" userId="7f761a91-e9fe-43d8-a8fe-0f72b5675661" providerId="ADAL" clId="{20AD2A51-16EF-4346-AA92-4F83DFF46C7E}" dt="2022-04-21T14:28:11.185" v="1088" actId="47"/>
        <pc:sldMkLst>
          <pc:docMk/>
          <pc:sldMk cId="1050706013" sldId="275"/>
        </pc:sldMkLst>
        <pc:spChg chg="mod">
          <ac:chgData name="Alexander Beissel" userId="7f761a91-e9fe-43d8-a8fe-0f72b5675661" providerId="ADAL" clId="{20AD2A51-16EF-4346-AA92-4F83DFF46C7E}" dt="2022-04-19T13:29:07.615" v="664" actId="20577"/>
          <ac:spMkLst>
            <pc:docMk/>
            <pc:sldMk cId="1050706013" sldId="275"/>
            <ac:spMk id="2" creationId="{F043AA59-7DC1-4BBF-97B2-21FD18A62F83}"/>
          </ac:spMkLst>
        </pc:spChg>
        <pc:spChg chg="del">
          <ac:chgData name="Alexander Beissel" userId="7f761a91-e9fe-43d8-a8fe-0f72b5675661" providerId="ADAL" clId="{20AD2A51-16EF-4346-AA92-4F83DFF46C7E}" dt="2022-04-19T13:29:10.751" v="665" actId="478"/>
          <ac:spMkLst>
            <pc:docMk/>
            <pc:sldMk cId="1050706013" sldId="275"/>
            <ac:spMk id="3" creationId="{B5582C05-2EF7-4796-BD00-D4BD46F61D78}"/>
          </ac:spMkLst>
        </pc:spChg>
        <pc:spChg chg="mod">
          <ac:chgData name="Alexander Beissel" userId="7f761a91-e9fe-43d8-a8fe-0f72b5675661" providerId="ADAL" clId="{20AD2A51-16EF-4346-AA92-4F83DFF46C7E}" dt="2022-04-19T13:29:28.673" v="687" actId="20577"/>
          <ac:spMkLst>
            <pc:docMk/>
            <pc:sldMk cId="1050706013" sldId="275"/>
            <ac:spMk id="4" creationId="{B8192921-B084-4E48-8CD2-DA3CD9ABCF5D}"/>
          </ac:spMkLst>
        </pc:spChg>
        <pc:spChg chg="del">
          <ac:chgData name="Alexander Beissel" userId="7f761a91-e9fe-43d8-a8fe-0f72b5675661" providerId="ADAL" clId="{20AD2A51-16EF-4346-AA92-4F83DFF46C7E}" dt="2022-04-19T13:29:37.359" v="689" actId="478"/>
          <ac:spMkLst>
            <pc:docMk/>
            <pc:sldMk cId="1050706013" sldId="275"/>
            <ac:spMk id="6" creationId="{EABC7D54-6CC9-45BA-8A86-65670295C2AA}"/>
          </ac:spMkLst>
        </pc:spChg>
        <pc:spChg chg="del">
          <ac:chgData name="Alexander Beissel" userId="7f761a91-e9fe-43d8-a8fe-0f72b5675661" providerId="ADAL" clId="{20AD2A51-16EF-4346-AA92-4F83DFF46C7E}" dt="2022-04-19T13:29:35.887" v="688" actId="478"/>
          <ac:spMkLst>
            <pc:docMk/>
            <pc:sldMk cId="1050706013" sldId="275"/>
            <ac:spMk id="7" creationId="{CBAA5495-681D-4A49-B501-37FDEE931B07}"/>
          </ac:spMkLst>
        </pc:spChg>
      </pc:sldChg>
      <pc:sldChg chg="del">
        <pc:chgData name="Alexander Beissel" userId="7f761a91-e9fe-43d8-a8fe-0f72b5675661" providerId="ADAL" clId="{20AD2A51-16EF-4346-AA92-4F83DFF46C7E}" dt="2022-04-19T13:18:59.095" v="44" actId="47"/>
        <pc:sldMkLst>
          <pc:docMk/>
          <pc:sldMk cId="2206161147" sldId="283"/>
        </pc:sldMkLst>
      </pc:sldChg>
      <pc:sldChg chg="del">
        <pc:chgData name="Alexander Beissel" userId="7f761a91-e9fe-43d8-a8fe-0f72b5675661" providerId="ADAL" clId="{20AD2A51-16EF-4346-AA92-4F83DFF46C7E}" dt="2022-04-19T13:19:02.403" v="47" actId="47"/>
        <pc:sldMkLst>
          <pc:docMk/>
          <pc:sldMk cId="1426205775" sldId="284"/>
        </pc:sldMkLst>
      </pc:sldChg>
      <pc:sldChg chg="modSp add mod ord">
        <pc:chgData name="Alexander Beissel" userId="7f761a91-e9fe-43d8-a8fe-0f72b5675661" providerId="ADAL" clId="{20AD2A51-16EF-4346-AA92-4F83DFF46C7E}" dt="2022-04-25T06:51:45.387" v="2061" actId="20577"/>
        <pc:sldMkLst>
          <pc:docMk/>
          <pc:sldMk cId="3511378347" sldId="548"/>
        </pc:sldMkLst>
        <pc:graphicFrameChg chg="mod modGraphic">
          <ac:chgData name="Alexander Beissel" userId="7f761a91-e9fe-43d8-a8fe-0f72b5675661" providerId="ADAL" clId="{20AD2A51-16EF-4346-AA92-4F83DFF46C7E}" dt="2022-04-25T06:51:45.387" v="2061" actId="20577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  <pc:docChgLst>
    <pc:chgData name="Alexander Beissel" userId="S::alexander@yakha.de::7f761a91-e9fe-43d8-a8fe-0f72b5675661" providerId="AD" clId="Web-{5080E5A9-A819-BC2E-5F4C-79E153F09B07}"/>
    <pc:docChg chg="delSld modSld">
      <pc:chgData name="Alexander Beissel" userId="S::alexander@yakha.de::7f761a91-e9fe-43d8-a8fe-0f72b5675661" providerId="AD" clId="Web-{5080E5A9-A819-BC2E-5F4C-79E153F09B07}" dt="2022-07-14T14:01:38.918" v="387"/>
      <pc:docMkLst>
        <pc:docMk/>
      </pc:docMkLst>
      <pc:sldChg chg="delSp modSp">
        <pc:chgData name="Alexander Beissel" userId="S::alexander@yakha.de::7f761a91-e9fe-43d8-a8fe-0f72b5675661" providerId="AD" clId="Web-{5080E5A9-A819-BC2E-5F4C-79E153F09B07}" dt="2022-07-14T14:01:38.918" v="387"/>
        <pc:sldMkLst>
          <pc:docMk/>
          <pc:sldMk cId="1534853746" sldId="256"/>
        </pc:sldMkLst>
        <pc:spChg chg="mod">
          <ac:chgData name="Alexander Beissel" userId="S::alexander@yakha.de::7f761a91-e9fe-43d8-a8fe-0f72b5675661" providerId="AD" clId="Web-{5080E5A9-A819-BC2E-5F4C-79E153F09B07}" dt="2022-07-14T13:53:03.560" v="4" actId="20577"/>
          <ac:spMkLst>
            <pc:docMk/>
            <pc:sldMk cId="1534853746" sldId="256"/>
            <ac:spMk id="2" creationId="{04E2F5CE-B60C-4FF4-B015-C0DC1B2FE661}"/>
          </ac:spMkLst>
        </pc:spChg>
        <pc:spChg chg="del mod">
          <ac:chgData name="Alexander Beissel" userId="S::alexander@yakha.de::7f761a91-e9fe-43d8-a8fe-0f72b5675661" providerId="AD" clId="Web-{5080E5A9-A819-BC2E-5F4C-79E153F09B07}" dt="2022-07-14T14:01:38.918" v="387"/>
          <ac:spMkLst>
            <pc:docMk/>
            <pc:sldMk cId="1534853746" sldId="256"/>
            <ac:spMk id="3" creationId="{D4662AD7-B021-4EE6-A103-75FEF4E68589}"/>
          </ac:spMkLst>
        </pc:spChg>
      </pc:sldChg>
      <pc:sldChg chg="del">
        <pc:chgData name="Alexander Beissel" userId="S::alexander@yakha.de::7f761a91-e9fe-43d8-a8fe-0f72b5675661" providerId="AD" clId="Web-{5080E5A9-A819-BC2E-5F4C-79E153F09B07}" dt="2022-07-14T13:52:53.982" v="0"/>
        <pc:sldMkLst>
          <pc:docMk/>
          <pc:sldMk cId="742850561" sldId="271"/>
        </pc:sldMkLst>
      </pc:sldChg>
      <pc:sldChg chg="modSp">
        <pc:chgData name="Alexander Beissel" userId="S::alexander@yakha.de::7f761a91-e9fe-43d8-a8fe-0f72b5675661" providerId="AD" clId="Web-{5080E5A9-A819-BC2E-5F4C-79E153F09B07}" dt="2022-07-14T13:59:29.809" v="386"/>
        <pc:sldMkLst>
          <pc:docMk/>
          <pc:sldMk cId="3511378347" sldId="548"/>
        </pc:sldMkLst>
        <pc:spChg chg="mod">
          <ac:chgData name="Alexander Beissel" userId="S::alexander@yakha.de::7f761a91-e9fe-43d8-a8fe-0f72b5675661" providerId="AD" clId="Web-{5080E5A9-A819-BC2E-5F4C-79E153F09B07}" dt="2022-07-14T13:54:40.748" v="97" actId="20577"/>
          <ac:spMkLst>
            <pc:docMk/>
            <pc:sldMk cId="3511378347" sldId="548"/>
            <ac:spMk id="2" creationId="{00000000-0000-0000-0000-000000000000}"/>
          </ac:spMkLst>
        </pc:spChg>
        <pc:graphicFrameChg chg="mod modGraphic">
          <ac:chgData name="Alexander Beissel" userId="S::alexander@yakha.de::7f761a91-e9fe-43d8-a8fe-0f72b5675661" providerId="AD" clId="Web-{5080E5A9-A819-BC2E-5F4C-79E153F09B07}" dt="2022-07-14T13:59:29.809" v="386"/>
          <ac:graphicFrameMkLst>
            <pc:docMk/>
            <pc:sldMk cId="3511378347" sldId="548"/>
            <ac:graphicFrameMk id="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6D65E95-2917-3B46-8A1A-750576C5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A32802-F0E1-964A-94EF-65157EB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7983" y="2015661"/>
            <a:ext cx="8096811" cy="23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E01E96-D3F3-FE4F-A2ED-D0EB52881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635021"/>
            <a:ext cx="5092288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ED7C5DB-91B7-4E4D-9895-F3FCCED9D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8173" y="1635021"/>
            <a:ext cx="5092287" cy="4274711"/>
          </a:xfrm>
          <a:prstGeom prst="rect">
            <a:avLst/>
          </a:prstGeom>
        </p:spPr>
        <p:txBody>
          <a:bodyPr bIns="72000"/>
          <a:lstStyle>
            <a:lvl1pPr marL="228600" indent="-228600">
              <a:lnSpc>
                <a:spcPct val="100000"/>
              </a:lnSpc>
              <a:buClr>
                <a:schemeClr val="tx1"/>
              </a:buClr>
              <a:buSzPct val="124000"/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2CAF69C-DEF2-DA4B-BD1A-BB9007EC0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97992F3C-ECE6-684F-9CFC-A25DA70702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18E24590-9CE9-5F4B-8D6D-F9C877A76F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9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63F7649-40CD-FA4E-AACA-2CF42D05C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F8DD6EA-6959-144C-B254-09137D49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23E9131-8458-5F45-B13A-A56DDEFB60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16EDEF0-E6A8-DE47-A4BA-887AAFF4E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22461-FC60-A249-9612-A9F88DD400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12B38AF-CEDC-944C-B940-91D3A9E5D1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0CEABB0-8583-6C42-B88D-E7BBB76B6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2E81302-971E-3443-B69E-9E3137C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4857" y="276910"/>
            <a:ext cx="2348105" cy="674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448B16-8744-C640-9027-4AFB10F9DD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85162"/>
            <a:ext cx="10515600" cy="2478862"/>
          </a:xfrm>
          <a:prstGeom prst="rect">
            <a:avLst/>
          </a:prstGeom>
        </p:spPr>
        <p:txBody>
          <a:bodyPr tIns="72000" anchor="ctr" anchorCtr="0"/>
          <a:lstStyle>
            <a:lvl1pPr algn="ctr">
              <a:lnSpc>
                <a:spcPts val="7400"/>
              </a:lnSpc>
              <a:defRPr sz="7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Dies ist ein</a:t>
            </a:r>
            <a:br>
              <a:rPr lang="de-DE" dirty="0"/>
            </a:br>
            <a:r>
              <a:rPr lang="de-DE" dirty="0"/>
              <a:t>neues Thema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2FEFC8D-B4C9-9E45-AE8B-E97E74CC8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8150" y="4400549"/>
            <a:ext cx="6235700" cy="71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Dies ist ein kurzer Beschreibungstext (optional)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C17AC851-AB0D-6147-96D8-96CA626635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6F7937C-4058-5348-B32D-C450D3B743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0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CC9E-9861-4AB4-B45D-F2776F40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5F3BBA-B0CA-471C-9308-A2D3B152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55CC9-EDBB-493F-9D84-399A3BB2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E48-44B6-4A3B-9244-C3A90E749452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9A86E-834D-4EF3-BBA3-A24D73D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5DAB00-312B-4010-BB8D-2222C5F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DB64268-201D-5D47-BAE6-24A1F2B9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D67827D9-C0EE-AD40-B350-3B35A2AC1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5F952E0-4A2A-0C40-94AC-492F53FB5C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7F705F88-2A77-0B48-A275-331010331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0A1640F-D124-3640-83AA-24D505939D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52E365-3AB2-7547-B979-0300EC3E8A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5FDAD9-AF5D-EB4A-BB95-C3D0BE0369C7}"/>
              </a:ext>
            </a:extLst>
          </p:cNvPr>
          <p:cNvSpPr txBox="1"/>
          <p:nvPr userDrawn="1"/>
        </p:nvSpPr>
        <p:spPr>
          <a:xfrm>
            <a:off x="6451600" y="-105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2B23FDCB-2D2F-F94A-8ED7-5E00F763D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759509"/>
            <a:ext cx="8697913" cy="40227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chemeClr val="tx1"/>
              </a:buClr>
              <a:buSzPct val="124000"/>
              <a:buFontTx/>
              <a:buNone/>
              <a:defRPr baseline="0">
                <a:latin typeface="Calibri Light" panose="020F0302020204030204" pitchFamily="34" charset="0"/>
              </a:defRPr>
            </a:lvl1pPr>
            <a:lvl2pPr marL="46080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baseline="0">
                <a:latin typeface="Calibri Light" panose="020F0302020204030204" pitchFamily="34" charset="0"/>
              </a:defRPr>
            </a:lvl2pPr>
            <a:lvl3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3pPr>
            <a:lvl4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4pPr>
            <a:lvl5pPr>
              <a:lnSpc>
                <a:spcPct val="100000"/>
              </a:lnSpc>
              <a:defRPr baseline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246FE8-7FA8-F54C-8310-33440D9C0A6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CF1B0CFB-4189-A141-BFC2-38713A428D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6D6EAA62-9349-4A4D-8B54-D423273D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9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-1" y="1603375"/>
            <a:ext cx="12192001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BC3F003-4162-DD48-A298-0E3ADA618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650" y="1995488"/>
            <a:ext cx="10870395" cy="3748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41B20-3833-8F44-BEE1-35F22B46B8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29D5BAB6-05B8-4A43-999A-11C1B9BC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C12A87F-B94E-3046-B171-65471A495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8160472-0F90-1445-AF51-52E8D697E1EE}"/>
              </a:ext>
            </a:extLst>
          </p:cNvPr>
          <p:cNvSpPr/>
          <p:nvPr userDrawn="1"/>
        </p:nvSpPr>
        <p:spPr>
          <a:xfrm>
            <a:off x="0" y="1534319"/>
            <a:ext cx="12192000" cy="5323681"/>
          </a:xfrm>
          <a:prstGeom prst="rect">
            <a:avLst/>
          </a:prstGeom>
          <a:gradFill flip="none" rotWithShape="1">
            <a:gsLst>
              <a:gs pos="0">
                <a:srgbClr val="005A8E"/>
              </a:gs>
              <a:gs pos="50000">
                <a:srgbClr val="0096DC">
                  <a:shade val="67500"/>
                  <a:satMod val="115000"/>
                </a:srgbClr>
              </a:gs>
              <a:gs pos="100000">
                <a:srgbClr val="0096D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364E39C8-A0B6-3F4F-AC23-0AF8EB562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E0FF3278-309F-0C48-9E36-873E4526AB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E737-0B3B-844A-8EAB-DA80FEDF6B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FCCA7108-A300-0145-AD93-9D54D9DA4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8294007" cy="2096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77F46F98-7A9D-E942-9EE6-34B846AFBB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650" y="6188571"/>
            <a:ext cx="8294007" cy="1319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46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BB8ECAD-A805-A542-AF5D-AF608B799EE5}"/>
              </a:ext>
            </a:extLst>
          </p:cNvPr>
          <p:cNvSpPr/>
          <p:nvPr userDrawn="1"/>
        </p:nvSpPr>
        <p:spPr>
          <a:xfrm>
            <a:off x="3213100" y="1603375"/>
            <a:ext cx="8978900" cy="4337516"/>
          </a:xfrm>
          <a:prstGeom prst="rect">
            <a:avLst/>
          </a:prstGeom>
          <a:solidFill>
            <a:srgbClr val="009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4B687F-B5B1-4627-B453-035DB6CAA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EE0D88FC-809B-4848-A564-2D64B4474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061" y="365126"/>
            <a:ext cx="8697695" cy="586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6BAFDFD6-3BC2-FA4D-8DAE-D4006F1070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650" y="948268"/>
            <a:ext cx="8697913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0096D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03EBC9D-DE9F-C044-A551-8B08EE1019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600849"/>
            <a:ext cx="3213100" cy="433751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D89B047-1823-624F-A251-B8052805C6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8224" y="2176530"/>
            <a:ext cx="7881714" cy="3078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2pPr>
            <a:lvl3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3pPr>
            <a:lvl4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4pPr>
            <a:lvl5pPr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Mastertextformat bearbeiten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Dritte Ebene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Vierte Ebene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C7A4F68B-0640-F542-A56C-532F5CD44D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0" y="6371452"/>
            <a:ext cx="9988550" cy="2588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0F8E3E81-E907-3945-8EC9-12089B21B2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188571"/>
            <a:ext cx="9988550" cy="1629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4BE7E-89EA-C047-9EA8-9381C96D429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2.jpe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2545" y="621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F0455B-7805-4176-9EFB-640C29DAF252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383551E-751F-D64C-8DB4-F89D745B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6255" y="6215964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4D422E48-44B6-4A3B-9244-C3A90E749452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0344781-94A4-5F4A-B51E-18287EF7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72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A2FA31-69A0-4B45-920A-87D66271ADC9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A2FA31-69A0-4B45-920A-87D66271A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12138A5-0D46-4AC1-85D1-8EADFE49974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0" i="0" baseline="0">
              <a:latin typeface="Brandon Grotesque Black" panose="020B0A03020203060202" pitchFamily="34" charset="0"/>
              <a:ea typeface="+mj-ea"/>
              <a:cs typeface="+mj-cs"/>
              <a:sym typeface="Brandon Grotesque Black" panose="020B0A03020203060202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6AE9D3-88C5-C042-A2C4-6B0631F893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5" y="276910"/>
            <a:ext cx="2388150" cy="674267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4370C-1C43-424B-BD1E-8020B97A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9423" y="62159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DE215AB-35F6-154F-8FF7-90D8DC0E6B0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u="none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lang="de-DE" sz="1800" kern="1200">
          <a:solidFill>
            <a:srgbClr val="333333"/>
          </a:solidFill>
          <a:latin typeface="+mn-lt"/>
          <a:ea typeface="+mn-ea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rgbClr val="333333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dirty="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_RGaFnxSHWr_6xTfF2FrIw-NAOo3iWM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</a:t>
            </a:r>
            <a:r>
              <a:rPr lang="de-DE" dirty="0"/>
              <a:t>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employees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ID </a:t>
            </a:r>
            <a:r>
              <a:rPr lang="de-DE" dirty="0" err="1"/>
              <a:t>as</a:t>
            </a:r>
            <a:r>
              <a:rPr lang="de-DE" dirty="0"/>
              <a:t> 121 </a:t>
            </a:r>
            <a:r>
              <a:rPr lang="de-DE" dirty="0" err="1"/>
              <a:t>or</a:t>
            </a:r>
            <a:r>
              <a:rPr lang="de-DE" dirty="0"/>
              <a:t> 122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smtClean="0"/>
              <a:t>50</a:t>
            </a:r>
            <a:endParaRPr lang="en-IN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n-IN" dirty="0" smtClean="0"/>
              <a:t>Write </a:t>
            </a:r>
            <a:r>
              <a:rPr lang="en-IN" dirty="0"/>
              <a:t>a query to get the number of employees working with the company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/>
              <a:t>Write a query to get the number of jobs available in the employees table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IN" dirty="0" smtClean="0"/>
              <a:t>Write </a:t>
            </a:r>
            <a:r>
              <a:rPr lang="en-IN" dirty="0"/>
              <a:t>a query to calculate </a:t>
            </a:r>
            <a:r>
              <a:rPr lang="en-IN" dirty="0" smtClean="0"/>
              <a:t>171*214+625</a:t>
            </a:r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79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64FB8A-B32F-4C9B-B210-588EA08E44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yakha</a:t>
            </a:r>
            <a:r>
              <a:rPr lang="de-DE" dirty="0"/>
              <a:t> 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5981A-FCDD-477D-8F05-28CFE48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luck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14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5CE-B60C-4FF4-B015-C0DC1B2FE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de-DE" dirty="0"/>
              <a:t>Module 6: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SQL Day </a:t>
            </a:r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8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</a:t>
            </a:r>
            <a:r>
              <a:rPr lang="de-DE" smtClean="0"/>
              <a:t>25</a:t>
            </a:r>
            <a:r>
              <a:rPr lang="de-DE" smtClean="0"/>
              <a:t>.10.2022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986053"/>
              </p:ext>
            </p:extLst>
          </p:nvPr>
        </p:nvGraphicFramePr>
        <p:xfrm>
          <a:off x="453269" y="1731419"/>
          <a:ext cx="9840836" cy="38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24">
                  <a:extLst>
                    <a:ext uri="{9D8B030D-6E8A-4147-A177-3AD203B41FA5}">
                      <a16:colId xmlns:a16="http://schemas.microsoft.com/office/drawing/2014/main" val="2130158455"/>
                    </a:ext>
                  </a:extLst>
                </a:gridCol>
                <a:gridCol w="1329203">
                  <a:extLst>
                    <a:ext uri="{9D8B030D-6E8A-4147-A177-3AD203B41FA5}">
                      <a16:colId xmlns:a16="http://schemas.microsoft.com/office/drawing/2014/main" val="777016462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836417322"/>
                    </a:ext>
                  </a:extLst>
                </a:gridCol>
              </a:tblGrid>
              <a:tr h="414642"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from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cap="small" baseline="0" dirty="0" err="1">
                          <a:latin typeface="+mj-lt"/>
                        </a:rPr>
                        <a:t>topic</a:t>
                      </a:r>
                      <a:endParaRPr lang="de-DE" sz="2000" b="0" cap="small" baseline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4829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Introduction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06806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8453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~10:30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~10:45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Coffee break 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43211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 Block: </a:t>
                      </a:r>
                      <a:r>
                        <a:rPr lang="de-DE" sz="1600" dirty="0" err="1">
                          <a:latin typeface="+mn-lt"/>
                        </a:rPr>
                        <a:t>Self</a:t>
                      </a:r>
                      <a:r>
                        <a:rPr lang="de-DE" sz="1600" dirty="0">
                          <a:latin typeface="+mn-lt"/>
                        </a:rPr>
                        <a:t> Study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88920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~13:00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Lunch Break</a:t>
                      </a:r>
                    </a:p>
                    <a:p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51719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n-lt"/>
                        </a:rPr>
                        <a:t>Content Questions</a:t>
                      </a:r>
                      <a:endParaRPr lang="de-DE" sz="1600" dirty="0" err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51198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Excecise</a:t>
                      </a:r>
                      <a:r>
                        <a:rPr lang="de-DE" sz="1600" dirty="0">
                          <a:latin typeface="+mn-lt"/>
                        </a:rPr>
                        <a:t>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6305"/>
                  </a:ext>
                </a:extLst>
              </a:tr>
              <a:tr h="41302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+mn-lt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 err="1">
                          <a:latin typeface="+mn-lt"/>
                        </a:rPr>
                        <a:t>Discussion</a:t>
                      </a:r>
                      <a:r>
                        <a:rPr lang="de-DE" sz="1600" dirty="0">
                          <a:latin typeface="+mn-lt"/>
                        </a:rPr>
                        <a:t> Block : </a:t>
                      </a:r>
                      <a:r>
                        <a:rPr lang="de-DE" sz="1600" dirty="0" err="1">
                          <a:latin typeface="+mn-lt"/>
                        </a:rPr>
                        <a:t>Excercise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2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QL queries don't start with SEL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29" y="1534318"/>
            <a:ext cx="3483694" cy="424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r>
              <a:rPr lang="de-DE" dirty="0" smtClean="0"/>
              <a:t> in </a:t>
            </a:r>
            <a:r>
              <a:rPr lang="de-DE" dirty="0" smtClean="0"/>
              <a:t>Brief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Select: </a:t>
            </a:r>
            <a:r>
              <a:rPr lang="en-IN" dirty="0" smtClean="0"/>
              <a:t>SELECT </a:t>
            </a:r>
            <a:r>
              <a:rPr lang="en-IN" dirty="0"/>
              <a:t>statements are used to fetch data from a database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Insert: </a:t>
            </a:r>
            <a:r>
              <a:rPr lang="en-IN" dirty="0"/>
              <a:t>The INSERT statement inserts a new row into a </a:t>
            </a:r>
            <a:r>
              <a:rPr lang="en-IN" dirty="0" smtClean="0"/>
              <a:t>table. We </a:t>
            </a:r>
            <a:r>
              <a:rPr lang="en-IN" dirty="0"/>
              <a:t>can use the INSERT statement when you want to add new records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Where</a:t>
            </a:r>
            <a:r>
              <a:rPr lang="de-DE" dirty="0" smtClean="0"/>
              <a:t>: </a:t>
            </a:r>
            <a:r>
              <a:rPr lang="en-IN" dirty="0"/>
              <a:t>The WHERE clause is used to filter </a:t>
            </a:r>
            <a:r>
              <a:rPr lang="en-IN" dirty="0" smtClean="0"/>
              <a:t>records. It </a:t>
            </a:r>
            <a:r>
              <a:rPr lang="en-IN" dirty="0"/>
              <a:t>is used to extract only those records that </a:t>
            </a:r>
            <a:r>
              <a:rPr lang="en-IN" dirty="0" err="1"/>
              <a:t>fulfill</a:t>
            </a:r>
            <a:r>
              <a:rPr lang="en-IN" dirty="0"/>
              <a:t> a specified condition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Operators: </a:t>
            </a:r>
            <a:r>
              <a:rPr lang="en-IN" dirty="0"/>
              <a:t>An operator is a reserved word or a character used primarily in an SQL statement's WHERE clause to perform operation(s), such as comparisons and arithmetic operations.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6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z="1600" dirty="0"/>
              <a:t>Watch the videos </a:t>
            </a:r>
            <a:r>
              <a:rPr lang="en-IN" sz="1600" dirty="0" smtClean="0"/>
              <a:t>12-20 </a:t>
            </a:r>
            <a:r>
              <a:rPr lang="en-IN" sz="1600" dirty="0"/>
              <a:t>of the below playlist:</a:t>
            </a:r>
          </a:p>
          <a:p>
            <a:r>
              <a:rPr lang="en-IN" sz="1600" i="1" dirty="0">
                <a:hlinkClick r:id="rId2"/>
              </a:rPr>
              <a:t>https://www.youtube.com/playlist?list=PL_RGaFnxSHWr_6xTfF2FrIw-NAOo3iWMy</a:t>
            </a:r>
            <a:endParaRPr lang="en-IN" sz="1600" i="1" dirty="0"/>
          </a:p>
          <a:p>
            <a:r>
              <a:rPr lang="en-IN" sz="1600" dirty="0"/>
              <a:t>Go through the below training material- ´SQL </a:t>
            </a:r>
            <a:r>
              <a:rPr lang="en-IN" sz="1600" dirty="0" smtClean="0"/>
              <a:t>SELECT Distinct´ </a:t>
            </a:r>
            <a:r>
              <a:rPr lang="en-IN" sz="1600" dirty="0"/>
              <a:t>to ´SQL </a:t>
            </a:r>
            <a:r>
              <a:rPr lang="en-IN" sz="1600" dirty="0" smtClean="0"/>
              <a:t>NULL Values´:</a:t>
            </a:r>
            <a:endParaRPr lang="en-IN" sz="1600" dirty="0"/>
          </a:p>
          <a:p>
            <a:r>
              <a:rPr lang="en-IN" sz="1600" i="1" u="sng" dirty="0">
                <a:solidFill>
                  <a:srgbClr val="FFCC00"/>
                </a:solidFill>
              </a:rPr>
              <a:t>https://www.w3schools.com/sql/sql_select.asp</a:t>
            </a:r>
          </a:p>
          <a:p>
            <a:endParaRPr lang="en-IN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8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What </a:t>
            </a:r>
            <a:r>
              <a:rPr lang="en-IN" sz="1600" dirty="0"/>
              <a:t>is the difference between DELETE and TRUNCATE statements?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is the difference between TRUNCATE and DROP statements?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 smtClean="0"/>
              <a:t>Is </a:t>
            </a:r>
            <a:r>
              <a:rPr lang="en-IN" sz="1600" dirty="0"/>
              <a:t>a blank space or zero the same as a NULL value?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are SQL comments</a:t>
            </a:r>
            <a:r>
              <a:rPr lang="en-IN" sz="1600" dirty="0" smtClean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Write a query to create a new empty table using an existing table</a:t>
            </a:r>
            <a:r>
              <a:rPr lang="en-IN" sz="16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are SQL operators?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600" dirty="0"/>
              <a:t>What are the different Clauses used in SQL?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2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Hotels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:</a:t>
            </a:r>
          </a:p>
          <a:p>
            <a:pPr marL="803700" lvl="1" indent="-342900">
              <a:buFont typeface="+mj-lt"/>
              <a:buAutoNum type="alphaLcParenR"/>
            </a:pPr>
            <a:r>
              <a:rPr lang="en-IN" dirty="0" smtClean="0"/>
              <a:t>City (zip, name, state) </a:t>
            </a:r>
            <a:endParaRPr lang="en-IN" dirty="0"/>
          </a:p>
          <a:p>
            <a:pPr marL="803700" lvl="1" indent="-342900">
              <a:buFont typeface="+mj-lt"/>
              <a:buAutoNum type="alphaLcParenR"/>
            </a:pPr>
            <a:r>
              <a:rPr lang="en-IN" dirty="0"/>
              <a:t>C</a:t>
            </a:r>
            <a:r>
              <a:rPr lang="en-IN" dirty="0" smtClean="0"/>
              <a:t>ustomer (</a:t>
            </a:r>
            <a:r>
              <a:rPr lang="en-IN" dirty="0" err="1" smtClean="0"/>
              <a:t>cno</a:t>
            </a:r>
            <a:r>
              <a:rPr lang="en-IN" dirty="0" smtClean="0"/>
              <a:t>, title, </a:t>
            </a:r>
            <a:r>
              <a:rPr lang="en-IN" dirty="0" err="1" smtClean="0"/>
              <a:t>firstname</a:t>
            </a:r>
            <a:r>
              <a:rPr lang="en-IN" dirty="0" smtClean="0"/>
              <a:t>, name, zip, address) </a:t>
            </a:r>
            <a:endParaRPr lang="en-IN" dirty="0"/>
          </a:p>
          <a:p>
            <a:pPr marL="803700" lvl="1" indent="-342900">
              <a:buFont typeface="+mj-lt"/>
              <a:buAutoNum type="alphaLcParenR"/>
            </a:pPr>
            <a:r>
              <a:rPr lang="en-IN" dirty="0"/>
              <a:t>H</a:t>
            </a:r>
            <a:r>
              <a:rPr lang="en-IN" dirty="0" smtClean="0"/>
              <a:t>otel (</a:t>
            </a:r>
            <a:r>
              <a:rPr lang="en-IN" dirty="0" err="1" smtClean="0"/>
              <a:t>hno</a:t>
            </a:r>
            <a:r>
              <a:rPr lang="en-IN" dirty="0" smtClean="0"/>
              <a:t>, name, zip, address) </a:t>
            </a:r>
            <a:endParaRPr lang="en-IN" dirty="0"/>
          </a:p>
          <a:p>
            <a:pPr marL="803700" lvl="1" indent="-342900">
              <a:buFont typeface="+mj-lt"/>
              <a:buAutoNum type="alphaLcParenR"/>
            </a:pPr>
            <a:r>
              <a:rPr lang="en-IN" dirty="0" smtClean="0"/>
              <a:t>Reservation (</a:t>
            </a:r>
            <a:r>
              <a:rPr lang="en-IN" dirty="0" err="1" smtClean="0"/>
              <a:t>rno</a:t>
            </a:r>
            <a:r>
              <a:rPr lang="en-IN" dirty="0" smtClean="0"/>
              <a:t>, </a:t>
            </a:r>
            <a:r>
              <a:rPr lang="en-IN" dirty="0" err="1" smtClean="0"/>
              <a:t>cno</a:t>
            </a:r>
            <a:r>
              <a:rPr lang="en-IN" dirty="0" smtClean="0"/>
              <a:t>, </a:t>
            </a:r>
            <a:r>
              <a:rPr lang="en-IN" dirty="0" err="1" smtClean="0"/>
              <a:t>hno</a:t>
            </a:r>
            <a:r>
              <a:rPr lang="en-IN" dirty="0" smtClean="0"/>
              <a:t>, type, arrival, departure)</a:t>
            </a:r>
          </a:p>
          <a:p>
            <a:pPr marL="803700" lvl="1" indent="-342900">
              <a:buFont typeface="+mj-lt"/>
              <a:buAutoNum type="alphaLcParenR"/>
            </a:pPr>
            <a:r>
              <a:rPr lang="de-DE" dirty="0" err="1" smtClean="0"/>
              <a:t>Room</a:t>
            </a:r>
            <a:r>
              <a:rPr lang="de-DE" dirty="0" smtClean="0"/>
              <a:t> (</a:t>
            </a:r>
            <a:r>
              <a:rPr lang="de-DE" dirty="0" err="1" smtClean="0"/>
              <a:t>hno</a:t>
            </a:r>
            <a:r>
              <a:rPr lang="de-DE" dirty="0" smtClean="0"/>
              <a:t>, type, </a:t>
            </a:r>
            <a:r>
              <a:rPr lang="de-DE" dirty="0" err="1" smtClean="0"/>
              <a:t>free</a:t>
            </a:r>
            <a:r>
              <a:rPr lang="de-DE" dirty="0" smtClean="0"/>
              <a:t>, </a:t>
            </a:r>
            <a:r>
              <a:rPr lang="de-DE" dirty="0" err="1" smtClean="0"/>
              <a:t>price</a:t>
            </a:r>
            <a:r>
              <a:rPr lang="de-DE" dirty="0" smtClean="0"/>
              <a:t>)</a:t>
            </a:r>
            <a:endParaRPr lang="de-DE" dirty="0"/>
          </a:p>
          <a:p>
            <a:endParaRPr lang="en-IN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  <p:pic>
        <p:nvPicPr>
          <p:cNvPr id="13" name="Hot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263014"/>
            <a:ext cx="3762375" cy="264795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828372" y="2893682"/>
            <a:ext cx="85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Hotel</a:t>
            </a:r>
            <a:endParaRPr lang="en-IN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Tables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  <p:pic>
        <p:nvPicPr>
          <p:cNvPr id="8" name="C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739828"/>
            <a:ext cx="2390775" cy="3114675"/>
          </a:xfrm>
          <a:prstGeom prst="rect">
            <a:avLst/>
          </a:prstGeom>
        </p:spPr>
      </p:pic>
      <p:pic>
        <p:nvPicPr>
          <p:cNvPr id="9" name="Custom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46" y="1739828"/>
            <a:ext cx="5514975" cy="2647950"/>
          </a:xfrm>
          <a:prstGeom prst="rect">
            <a:avLst/>
          </a:prstGeom>
        </p:spPr>
      </p:pic>
      <p:pic>
        <p:nvPicPr>
          <p:cNvPr id="11" name="Reserv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546" y="4823738"/>
            <a:ext cx="3952875" cy="1171575"/>
          </a:xfrm>
          <a:prstGeom prst="rect">
            <a:avLst/>
          </a:prstGeom>
        </p:spPr>
      </p:pic>
      <p:pic>
        <p:nvPicPr>
          <p:cNvPr id="12" name="Ro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642" y="1739828"/>
            <a:ext cx="2152650" cy="264795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266198" y="1324863"/>
            <a:ext cx="62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b="0" i="0" dirty="0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City</a:t>
            </a:r>
            <a:endParaRPr lang="en-IN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94059" y="1324863"/>
            <a:ext cx="110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b="0" i="0" dirty="0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</a:t>
            </a:r>
            <a:endParaRPr lang="en-IN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510306" y="1370496"/>
            <a:ext cx="76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b="0" i="0" dirty="0" err="1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Room</a:t>
            </a:r>
            <a:endParaRPr lang="en-IN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473835" y="4487044"/>
            <a:ext cx="12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b="0" i="0" dirty="0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Reservation</a:t>
            </a:r>
            <a:endParaRPr lang="en-IN" sz="1800" b="0" i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endParaRPr lang="en-IN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display </a:t>
            </a:r>
            <a:r>
              <a:rPr lang="en-IN" dirty="0" smtClean="0"/>
              <a:t>the First Name and Last Name from employees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unique department ID from employee table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all employee details from the employee table order by first name, descending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the </a:t>
            </a:r>
            <a:r>
              <a:rPr lang="en-IN" dirty="0" err="1" smtClean="0"/>
              <a:t>first_name</a:t>
            </a:r>
            <a:r>
              <a:rPr lang="en-IN" dirty="0"/>
              <a:t>, </a:t>
            </a:r>
            <a:r>
              <a:rPr lang="en-IN" dirty="0" err="1" smtClean="0"/>
              <a:t>last_name</a:t>
            </a:r>
            <a:r>
              <a:rPr lang="en-IN" dirty="0" smtClean="0"/>
              <a:t>, </a:t>
            </a:r>
            <a:r>
              <a:rPr lang="en-IN" dirty="0"/>
              <a:t>salary, PF of all the employees (PF is calculated as 15% of salary).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get the employee ID, names (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), salary in ascending order of salary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 Write a query to get the </a:t>
            </a:r>
            <a:r>
              <a:rPr lang="en-IN" dirty="0" smtClean="0"/>
              <a:t>all employee details who have salary more than 7800 and have department id ‘100’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Write a query to </a:t>
            </a:r>
            <a:r>
              <a:rPr lang="en-IN" dirty="0" smtClean="0"/>
              <a:t>all details of </a:t>
            </a:r>
            <a:r>
              <a:rPr lang="en-IN" dirty="0"/>
              <a:t>the employees who work as ‘IT_PROG’ or ‘</a:t>
            </a:r>
            <a:r>
              <a:rPr lang="en-IN" dirty="0" smtClean="0"/>
              <a:t>ST_CLERK’.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DE215AB-35F6-154F-8FF7-90D8DC0E6B0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Yakha</a:t>
            </a:r>
            <a:r>
              <a:rPr lang="de-DE" dirty="0"/>
              <a:t> </a:t>
            </a:r>
            <a:r>
              <a:rPr lang="de-DE" dirty="0" smtClean="0"/>
              <a:t>GmbH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221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WAqQEep3JCg64feuZZiw"/>
</p:tagLst>
</file>

<file path=ppt/theme/theme1.xml><?xml version="1.0" encoding="utf-8"?>
<a:theme xmlns:a="http://schemas.openxmlformats.org/drawingml/2006/main" name="1_Titelfolie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697400BD-1189-BD40-BD69-8458CC5C0ADA}"/>
    </a:ext>
  </a:extLst>
</a:theme>
</file>

<file path=ppt/theme/theme2.xml><?xml version="1.0" encoding="utf-8"?>
<a:theme xmlns:a="http://schemas.openxmlformats.org/drawingml/2006/main" name="2_Content">
  <a:themeElements>
    <a:clrScheme name="Benutzerdefiniert 1">
      <a:dk1>
        <a:srgbClr val="0095DB"/>
      </a:dk1>
      <a:lt1>
        <a:srgbClr val="FFFFFF"/>
      </a:lt1>
      <a:dk2>
        <a:srgbClr val="005A8E"/>
      </a:dk2>
      <a:lt2>
        <a:srgbClr val="FFFFFF"/>
      </a:lt2>
      <a:accent1>
        <a:srgbClr val="0095DB"/>
      </a:accent1>
      <a:accent2>
        <a:srgbClr val="0ABEF0"/>
      </a:accent2>
      <a:accent3>
        <a:srgbClr val="FFCD00"/>
      </a:accent3>
      <a:accent4>
        <a:srgbClr val="00598E"/>
      </a:accent4>
      <a:accent5>
        <a:srgbClr val="FEFFFF"/>
      </a:accent5>
      <a:accent6>
        <a:srgbClr val="0095BD"/>
      </a:accent6>
      <a:hlink>
        <a:srgbClr val="FFCC00"/>
      </a:hlink>
      <a:folHlink>
        <a:srgbClr val="0095B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dirty="0">
            <a:solidFill>
              <a:srgbClr val="000000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akha.potx" id="{7F2B49C6-9713-834B-9335-74FEB09D5C81}" vid="{E2B0A2F4-DF1A-0E49-80AC-D240EFF47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291c839-b064-4612-b2b7-7b9c954e2dde">
      <UserInfo>
        <DisplayName>Mannoor Dhingra</DisplayName>
        <AccountId>96</AccountId>
        <AccountType/>
      </UserInfo>
    </SharedWithUsers>
    <TaxCatchAll xmlns="7291c839-b064-4612-b2b7-7b9c954e2dde" xsi:nil="true"/>
    <lcf76f155ced4ddcb4097134ff3c332f xmlns="2e4748a0-b4ab-48db-9308-52f303955d8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9421C897DCB6489388739BE5152E52" ma:contentTypeVersion="16" ma:contentTypeDescription="Create a new document." ma:contentTypeScope="" ma:versionID="15e9a492a236b67c10d7344eab0cfbe7">
  <xsd:schema xmlns:xsd="http://www.w3.org/2001/XMLSchema" xmlns:xs="http://www.w3.org/2001/XMLSchema" xmlns:p="http://schemas.microsoft.com/office/2006/metadata/properties" xmlns:ns2="2e4748a0-b4ab-48db-9308-52f303955d84" xmlns:ns3="7291c839-b064-4612-b2b7-7b9c954e2dde" targetNamespace="http://schemas.microsoft.com/office/2006/metadata/properties" ma:root="true" ma:fieldsID="bb9454ce92790be3faebc74569886cba" ns2:_="" ns3:_="">
    <xsd:import namespace="2e4748a0-b4ab-48db-9308-52f303955d84"/>
    <xsd:import namespace="7291c839-b064-4612-b2b7-7b9c954e2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748a0-b4ab-48db-9308-52f303955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d28c19-b00c-4795-afe6-d1f7b3d62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1c839-b064-4612-b2b7-7b9c954e2d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7041d1-890b-478a-a170-a8eb1609b767}" ma:internalName="TaxCatchAll" ma:showField="CatchAllData" ma:web="7291c839-b064-4612-b2b7-7b9c954e2d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6C0CB0-91AA-4B64-A684-2BFC59638F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968C43-48D2-47B2-884B-9CA0EE399ADE}">
  <ds:schemaRefs>
    <ds:schemaRef ds:uri="2e4748a0-b4ab-48db-9308-52f303955d84"/>
    <ds:schemaRef ds:uri="http://www.w3.org/XML/1998/namespace"/>
    <ds:schemaRef ds:uri="http://schemas.microsoft.com/office/2006/metadata/properties"/>
    <ds:schemaRef ds:uri="http://purl.org/dc/terms/"/>
    <ds:schemaRef ds:uri="7291c839-b064-4612-b2b7-7b9c954e2dd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E33A8D0-E745-4DF4-9149-31EF5B5DDD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748a0-b4ab-48db-9308-52f303955d84"/>
    <ds:schemaRef ds:uri="7291c839-b064-4612-b2b7-7b9c954e2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yakha</Template>
  <TotalTime>0</TotalTime>
  <Words>567</Words>
  <Application>Microsoft Office PowerPoint</Application>
  <PresentationFormat>Breitbild</PresentationFormat>
  <Paragraphs>91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Brandon Grotesque Black</vt:lpstr>
      <vt:lpstr>Calibri</vt:lpstr>
      <vt:lpstr>Calibri Light</vt:lpstr>
      <vt:lpstr>Symbol</vt:lpstr>
      <vt:lpstr>Wingdings</vt:lpstr>
      <vt:lpstr>1_Titelfolie</vt:lpstr>
      <vt:lpstr>2_Content</vt:lpstr>
      <vt:lpstr>think-cell Slide</vt:lpstr>
      <vt:lpstr>PowerPoint-Präsentation</vt:lpstr>
      <vt:lpstr>Module 6: Introduction to SQL Day 2</vt:lpstr>
      <vt:lpstr>Agenda 25.10.2022</vt:lpstr>
      <vt:lpstr>Topics for today in Brief</vt:lpstr>
      <vt:lpstr>Material</vt:lpstr>
      <vt:lpstr>Questions</vt:lpstr>
      <vt:lpstr>Exercise</vt:lpstr>
      <vt:lpstr>Tables</vt:lpstr>
      <vt:lpstr>Exercise</vt:lpstr>
      <vt:lpstr>Exercise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Michelle  Werth</dc:creator>
  <cp:lastModifiedBy>Mannoor Dhingra</cp:lastModifiedBy>
  <cp:revision>76</cp:revision>
  <dcterms:created xsi:type="dcterms:W3CDTF">2022-02-14T14:16:18Z</dcterms:created>
  <dcterms:modified xsi:type="dcterms:W3CDTF">2022-10-25T07:30:33Z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0x010100E11CE87F7706DD48AC70C1EDA7E5CF83</vt:lpwstr>
  </property>
  <property fmtid="{D5CDD505-2E9C-101B-9397-08002B2CF9AE}" pid="3" name="MediaServiceImageTags">
    <vt:lpwstr/>
  </property>
</Properties>
</file>