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3" r:id="rId9"/>
    <p:sldId id="549" r:id="rId10"/>
    <p:sldId id="552" r:id="rId11"/>
    <p:sldId id="551" r:id="rId12"/>
    <p:sldId id="554" r:id="rId13"/>
    <p:sldId id="269" r:id="rId14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ncBSUNb4NA" TargetMode="External"/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7: </a:t>
            </a:r>
            <a:r>
              <a:rPr lang="de-DE" dirty="0" err="1"/>
              <a:t>Advanced</a:t>
            </a:r>
            <a:r>
              <a:rPr lang="de-DE" dirty="0"/>
              <a:t> SQL Day </a:t>
            </a:r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</a:t>
            </a:r>
            <a:r>
              <a:rPr lang="de-DE" smtClean="0"/>
              <a:t>28</a:t>
            </a:r>
            <a:r>
              <a:rPr lang="de-DE" smtClean="0"/>
              <a:t>.10.2022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 in </a:t>
            </a:r>
            <a:r>
              <a:rPr lang="de-DE" dirty="0" err="1" smtClean="0"/>
              <a:t>Breif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757549"/>
          </a:xfrm>
        </p:spPr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3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06" y="25821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QL RIGH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99" y="258219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SQL FULL OUTER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06" y="438538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QL INNER JO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3" y="258219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Watch the videos </a:t>
            </a:r>
            <a:r>
              <a:rPr lang="en-IN" dirty="0" smtClean="0"/>
              <a:t>29-32, 54 </a:t>
            </a:r>
            <a:r>
              <a:rPr lang="en-IN" dirty="0" smtClean="0"/>
              <a:t>of </a:t>
            </a:r>
            <a:r>
              <a:rPr lang="en-IN" dirty="0"/>
              <a:t>the below playlist:</a:t>
            </a:r>
          </a:p>
          <a:p>
            <a:r>
              <a:rPr lang="en-IN" i="1" dirty="0">
                <a:hlinkClick r:id="rId2"/>
              </a:rPr>
              <a:t>https://</a:t>
            </a:r>
            <a:r>
              <a:rPr lang="en-IN" i="1" dirty="0" smtClean="0">
                <a:hlinkClick r:id="rId2"/>
              </a:rPr>
              <a:t>www.youtube.com/playlist?list=PL_RGaFnxSHWr_6xTfF2FrIw-NAOo3iWMy</a:t>
            </a:r>
            <a:endParaRPr lang="en-IN" i="1" dirty="0" smtClean="0"/>
          </a:p>
          <a:p>
            <a:r>
              <a:rPr lang="de-DE" i="1" dirty="0" smtClean="0"/>
              <a:t>Also </a:t>
            </a:r>
            <a:r>
              <a:rPr lang="de-DE" i="1" dirty="0" err="1" smtClean="0"/>
              <a:t>watch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below</a:t>
            </a:r>
            <a:r>
              <a:rPr lang="de-DE" i="1" dirty="0" smtClean="0"/>
              <a:t> </a:t>
            </a:r>
            <a:r>
              <a:rPr lang="de-DE" i="1" dirty="0" err="1" smtClean="0"/>
              <a:t>video</a:t>
            </a:r>
            <a:r>
              <a:rPr lang="de-DE" i="1" dirty="0" smtClean="0"/>
              <a:t>:</a:t>
            </a:r>
          </a:p>
          <a:p>
            <a:r>
              <a:rPr lang="en-IN" i="1" dirty="0">
                <a:hlinkClick r:id="rId3"/>
              </a:rPr>
              <a:t>https://</a:t>
            </a:r>
            <a:r>
              <a:rPr lang="en-IN" i="1" dirty="0" smtClean="0">
                <a:hlinkClick r:id="rId3"/>
              </a:rPr>
              <a:t>www.youtube.com/watch?v=vncBSUNb4NA</a:t>
            </a:r>
            <a:endParaRPr lang="en-IN" i="1" dirty="0" smtClean="0"/>
          </a:p>
          <a:p>
            <a:r>
              <a:rPr lang="en-IN" dirty="0" smtClean="0"/>
              <a:t>Go </a:t>
            </a:r>
            <a:r>
              <a:rPr lang="en-IN" dirty="0"/>
              <a:t>through the below training </a:t>
            </a:r>
            <a:r>
              <a:rPr lang="en-IN" dirty="0" smtClean="0"/>
              <a:t>material- `SQL Joins` - `SQL Unions`:</a:t>
            </a:r>
            <a:endParaRPr lang="en-IN" dirty="0"/>
          </a:p>
          <a:p>
            <a:r>
              <a:rPr lang="en-IN" i="1" u="sng" dirty="0">
                <a:solidFill>
                  <a:srgbClr val="FFCC00"/>
                </a:solidFill>
              </a:rPr>
              <a:t>https://www.w3schools.com/sql/sql_join.asp</a:t>
            </a: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 smtClean="0"/>
              <a:t>:</a:t>
            </a:r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/>
              <a:t>List the ways to get the count of records in a table?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need for group </a:t>
            </a:r>
            <a:r>
              <a:rPr lang="en-IN" sz="1600" dirty="0" smtClean="0"/>
              <a:t>functions/aggregate functions </a:t>
            </a:r>
            <a:r>
              <a:rPr lang="en-IN" sz="1600" dirty="0"/>
              <a:t>in SQL? </a:t>
            </a:r>
            <a:endParaRPr lang="en-IN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How can you fetch first 5 characters of the string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 err="1" smtClean="0"/>
              <a:t>What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self</a:t>
            </a:r>
            <a:r>
              <a:rPr lang="de-DE" sz="1600" dirty="0" smtClean="0"/>
              <a:t> </a:t>
            </a:r>
            <a:r>
              <a:rPr lang="de-DE" sz="1600" dirty="0" err="1" smtClean="0"/>
              <a:t>join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cross</a:t>
            </a:r>
            <a:r>
              <a:rPr lang="de-DE" sz="1600" dirty="0" smtClean="0"/>
              <a:t> </a:t>
            </a:r>
            <a:r>
              <a:rPr lang="de-DE" sz="1600" dirty="0" err="1" smtClean="0"/>
              <a:t>join</a:t>
            </a:r>
            <a:r>
              <a:rPr lang="de-DE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Union and Union All operators?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SQL query to display the current date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are the different types of a subquery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Nested Subquery and Correlated Subquery?</a:t>
            </a:r>
          </a:p>
          <a:p>
            <a:pPr marL="228600" indent="-228600">
              <a:buFont typeface="+mj-lt"/>
              <a:buAutoNum type="arabicPeriod"/>
            </a:pP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5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find the name (</a:t>
            </a:r>
            <a:r>
              <a:rPr lang="en-IN" dirty="0" err="1"/>
              <a:t>first_name</a:t>
            </a:r>
            <a:r>
              <a:rPr lang="en-IN" dirty="0"/>
              <a:t>, last name), department ID and name of all the employees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find the name 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), job, department ID and name of the employees who works in London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find the employee id, name (</a:t>
            </a:r>
            <a:r>
              <a:rPr lang="en-IN" dirty="0" err="1"/>
              <a:t>last_name</a:t>
            </a:r>
            <a:r>
              <a:rPr lang="en-IN" dirty="0"/>
              <a:t>) along with their </a:t>
            </a:r>
            <a:r>
              <a:rPr lang="en-IN" dirty="0" err="1"/>
              <a:t>manager_id</a:t>
            </a:r>
            <a:r>
              <a:rPr lang="en-IN" dirty="0"/>
              <a:t> and name (</a:t>
            </a:r>
            <a:r>
              <a:rPr lang="en-IN" dirty="0" err="1"/>
              <a:t>last_name</a:t>
            </a:r>
            <a:r>
              <a:rPr lang="en-IN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find the name 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 and hire date of the employees who was hired after 'Jones</a:t>
            </a:r>
            <a:r>
              <a:rPr lang="en-IN" dirty="0" smtClean="0"/>
              <a:t>'.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department name and number of employees in the </a:t>
            </a:r>
            <a:r>
              <a:rPr lang="en-IN" dirty="0" smtClean="0"/>
              <a:t>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find the employee ID, job title, number of days between ending date and starting date for all jobs in department 90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display the department ID and name and first name of manager.</a:t>
            </a: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display the department name, manager name, and city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display the job title and average salary of employees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display job title, employee name, and the difference between salary of the employee and minimum salary for the job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display the job history that were done by any employee who is currently drawing more than 10000 of salary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display department name, name 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), hire date, salary of the manager for all managers whose experience is more than 15 years. </a:t>
            </a:r>
            <a:endParaRPr lang="en-IN" sz="1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2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421C897DCB6489388739BE5152E52" ma:contentTypeVersion="16" ma:contentTypeDescription="Create a new document." ma:contentTypeScope="" ma:versionID="15e9a492a236b67c10d7344eab0cfbe7">
  <xsd:schema xmlns:xsd="http://www.w3.org/2001/XMLSchema" xmlns:xs="http://www.w3.org/2001/XMLSchema" xmlns:p="http://schemas.microsoft.com/office/2006/metadata/properties" xmlns:ns2="2e4748a0-b4ab-48db-9308-52f303955d84" xmlns:ns3="7291c839-b064-4612-b2b7-7b9c954e2dde" targetNamespace="http://schemas.microsoft.com/office/2006/metadata/properties" ma:root="true" ma:fieldsID="bb9454ce92790be3faebc74569886cba" ns2:_="" ns3:_="">
    <xsd:import namespace="2e4748a0-b4ab-48db-9308-52f303955d84"/>
    <xsd:import namespace="7291c839-b064-4612-b2b7-7b9c954e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748a0-b4ab-48db-9308-52f303955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d28c19-b00c-4795-afe6-d1f7b3d62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1c839-b064-4612-b2b7-7b9c954e2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7041d1-890b-478a-a170-a8eb1609b767}" ma:internalName="TaxCatchAll" ma:showField="CatchAllData" ma:web="7291c839-b064-4612-b2b7-7b9c954e2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91c839-b064-4612-b2b7-7b9c954e2dde">
      <UserInfo>
        <DisplayName>Mannoor Dhingra</DisplayName>
        <AccountId>96</AccountId>
        <AccountType/>
      </UserInfo>
    </SharedWithUsers>
    <TaxCatchAll xmlns="7291c839-b064-4612-b2b7-7b9c954e2dde" xsi:nil="true"/>
    <lcf76f155ced4ddcb4097134ff3c332f xmlns="2e4748a0-b4ab-48db-9308-52f303955d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B8C5080-BEC9-444B-A7BB-A97F410BF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748a0-b4ab-48db-9308-52f303955d84"/>
    <ds:schemaRef ds:uri="7291c839-b064-4612-b2b7-7b9c954e2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68C43-48D2-47B2-884B-9CA0EE399ADE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7291c839-b064-4612-b2b7-7b9c954e2dd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e4748a0-b4ab-48db-9308-52f303955d8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495</Words>
  <Application>Microsoft Office PowerPoint</Application>
  <PresentationFormat>Breitbild</PresentationFormat>
  <Paragraphs>71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7: Advanced SQL Day 2</vt:lpstr>
      <vt:lpstr>Agenda 28.10.2022</vt:lpstr>
      <vt:lpstr>Topics for today in Breif</vt:lpstr>
      <vt:lpstr>Material</vt:lpstr>
      <vt:lpstr>Questions</vt:lpstr>
      <vt:lpstr>Exercise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68</cp:revision>
  <dcterms:created xsi:type="dcterms:W3CDTF">2022-02-14T14:16:18Z</dcterms:created>
  <dcterms:modified xsi:type="dcterms:W3CDTF">2022-10-27T19:29:14Z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