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1" r:id="rId11"/>
    <p:sldId id="269" r:id="rId12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pAUobL7DLA&amp;list=PLUDwpEzHYYLt0aRs7gvyEEviMp_CoTO3q&amp;index=15" TargetMode="External"/><Relationship Id="rId2" Type="http://schemas.openxmlformats.org/officeDocument/2006/relationships/hyperlink" Target="https://www.youtube.com/watch?v=NJ3_apdjFZY&amp;list=PLUDwpEzHYYLt0aRs7gvyEEviMp_CoTO3q&amp;index=14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sql/odbc/microsoft-open-database-connectivity-odbc?view=sql-server-ver16" TargetMode="External"/><Relationship Id="rId4" Type="http://schemas.openxmlformats.org/officeDocument/2006/relationships/hyperlink" Target="https://learning.oreilly.com/library/view/sql-for-dummies/9781119527077/c17.x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-exercises/movie-database-exercise/joins-exercises-on-movie-database.php" TargetMode="External"/><Relationship Id="rId2" Type="http://schemas.openxmlformats.org/officeDocument/2006/relationships/hyperlink" Target="https://www.w3resource.com/sql-exercises/soccer-database-exercise/joins-exercises-on-soccer-database.ph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7: </a:t>
            </a:r>
            <a:r>
              <a:rPr lang="de-DE" dirty="0" err="1"/>
              <a:t>Advanced</a:t>
            </a:r>
            <a:r>
              <a:rPr lang="de-DE" dirty="0"/>
              <a:t> SQL Day </a:t>
            </a:r>
            <a:r>
              <a:rPr lang="de-DE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XX.XX.2022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 in </a:t>
            </a:r>
            <a:r>
              <a:rPr lang="de-DE" dirty="0" err="1" smtClean="0"/>
              <a:t>Breif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ODBC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501649" y="1378370"/>
            <a:ext cx="8697913" cy="757549"/>
          </a:xfrm>
        </p:spPr>
        <p:txBody>
          <a:bodyPr/>
          <a:lstStyle/>
          <a:p>
            <a:r>
              <a:rPr lang="en-IN" dirty="0"/>
              <a:t>Open Database Connectivity (ODBC) is an open standard Application Programming Interface (API) for accessing a database</a:t>
            </a:r>
            <a:r>
              <a:rPr lang="en-IN" dirty="0" smtClean="0"/>
              <a:t>. </a:t>
            </a:r>
            <a:r>
              <a:rPr lang="en-IN" dirty="0"/>
              <a:t>By using ODBC statements in a program, you can access files in a number of different common databases.</a:t>
            </a: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Open Database Connectivity:- How to export a file in Revit Softwar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3"/>
          <a:stretch/>
        </p:blipFill>
        <p:spPr bwMode="auto">
          <a:xfrm>
            <a:off x="1838325" y="2380456"/>
            <a:ext cx="7315200" cy="33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Watch the </a:t>
            </a:r>
            <a:r>
              <a:rPr lang="en-IN" dirty="0" smtClean="0"/>
              <a:t>below videos:</a:t>
            </a:r>
            <a:endParaRPr lang="en-IN" dirty="0"/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www.youtube.com/watch?v=NJ3_apdjFZY&amp;list=PLUDwpEzHYYLt0aRs7gvyEEviMp_CoTO3q&amp;index=14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www.youtube.com/watch?v=mpAUobL7DLA&amp;list=PLUDwpEzHYYLt0aRs7gvyEEviMp_CoTO3q&amp;index=15</a:t>
            </a:r>
            <a:endParaRPr lang="en-IN" dirty="0" smtClean="0"/>
          </a:p>
          <a:p>
            <a:r>
              <a:rPr lang="en-IN" dirty="0" smtClean="0"/>
              <a:t>Go </a:t>
            </a:r>
            <a:r>
              <a:rPr lang="en-IN" dirty="0"/>
              <a:t>through the below training </a:t>
            </a:r>
            <a:r>
              <a:rPr lang="en-IN" dirty="0" smtClean="0"/>
              <a:t>material:</a:t>
            </a:r>
            <a:endParaRPr lang="en-IN" dirty="0"/>
          </a:p>
          <a:p>
            <a:r>
              <a:rPr lang="en-IN" i="1" u="sng" dirty="0">
                <a:solidFill>
                  <a:srgbClr val="FFCC00"/>
                </a:solidFill>
                <a:hlinkClick r:id="rId4"/>
              </a:rPr>
              <a:t>https://</a:t>
            </a:r>
            <a:r>
              <a:rPr lang="en-IN" i="1" u="sng" dirty="0" smtClean="0">
                <a:solidFill>
                  <a:srgbClr val="FFCC00"/>
                </a:solidFill>
                <a:hlinkClick r:id="rId4"/>
              </a:rPr>
              <a:t>learning.oreilly.com/library/view/sql-for-dummies/9781119527077/c17.xhtml</a:t>
            </a:r>
            <a:endParaRPr lang="en-IN" i="1" u="sng" dirty="0" smtClean="0">
              <a:solidFill>
                <a:srgbClr val="FFCC00"/>
              </a:solidFill>
            </a:endParaRPr>
          </a:p>
          <a:p>
            <a:r>
              <a:rPr lang="de-DE" dirty="0"/>
              <a:t>Go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‘ODBC </a:t>
            </a:r>
            <a:r>
              <a:rPr lang="de-DE" dirty="0" err="1"/>
              <a:t>advanced</a:t>
            </a:r>
            <a:r>
              <a:rPr lang="de-DE" dirty="0"/>
              <a:t>‘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link</a:t>
            </a:r>
            <a:r>
              <a:rPr lang="de-DE" dirty="0" smtClean="0"/>
              <a:t>:</a:t>
            </a:r>
            <a:endParaRPr lang="en-IN" i="1" u="sng" dirty="0" smtClean="0">
              <a:solidFill>
                <a:srgbClr val="FFCC00"/>
              </a:solidFill>
            </a:endParaRP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learn.microsoft.com/en-us/sql/odbc/microsoft-open-database-connectivity-odbc?view=sql-server-ver16</a:t>
            </a:r>
            <a:endParaRPr lang="en-IN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Practice JOINS </a:t>
            </a:r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links.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www.w3resource.com/sql-exercises/soccer-database-exercise/joins-exercises-on-soccer-database.php</a:t>
            </a:r>
            <a:endParaRPr lang="en-IN" dirty="0" smtClean="0"/>
          </a:p>
          <a:p>
            <a:endParaRPr lang="de-DE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www.w3resource.com/sql-exercises/movie-database-exercise/joins-exercises-on-movie-database.php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db25a6b-c331-498f-ac02-98ce6d560a92">
      <UserInfo>
        <DisplayName>Mannoor Dhingra</DisplayName>
        <AccountId>96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CE87F7706DD48AC70C1EDA7E5CF83" ma:contentTypeVersion="9" ma:contentTypeDescription="Create a new document." ma:contentTypeScope="" ma:versionID="f32b151c2b56e513f0b65072b1b15cc7">
  <xsd:schema xmlns:xsd="http://www.w3.org/2001/XMLSchema" xmlns:xs="http://www.w3.org/2001/XMLSchema" xmlns:p="http://schemas.microsoft.com/office/2006/metadata/properties" xmlns:ns3="2f4d8767-48e3-420d-8739-60f2e2a55fa7" xmlns:ns4="9db25a6b-c331-498f-ac02-98ce6d560a92" targetNamespace="http://schemas.microsoft.com/office/2006/metadata/properties" ma:root="true" ma:fieldsID="7a3fee368aecc65d11576a1b8738721e" ns3:_="" ns4:_="">
    <xsd:import namespace="2f4d8767-48e3-420d-8739-60f2e2a55fa7"/>
    <xsd:import namespace="9db25a6b-c331-498f-ac02-98ce6d560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d8767-48e3-420d-8739-60f2e2a55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5a6b-c331-498f-ac02-98ce6d560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968C43-48D2-47B2-884B-9CA0EE399ADE}">
  <ds:schemaRefs>
    <ds:schemaRef ds:uri="http://purl.org/dc/terms/"/>
    <ds:schemaRef ds:uri="http://www.w3.org/XML/1998/namespace"/>
    <ds:schemaRef ds:uri="9db25a6b-c331-498f-ac02-98ce6d560a9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f4d8767-48e3-420d-8739-60f2e2a55fa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76D4B3-EF2C-4737-AE26-81FD19A58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d8767-48e3-420d-8739-60f2e2a55fa7"/>
    <ds:schemaRef ds:uri="9db25a6b-c331-498f-ac02-98ce6d560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165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7: Advanced SQL Day 3</vt:lpstr>
      <vt:lpstr>Agenda XX.XX.2022</vt:lpstr>
      <vt:lpstr>Topics for today in Breif</vt:lpstr>
      <vt:lpstr>Material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70</cp:revision>
  <dcterms:created xsi:type="dcterms:W3CDTF">2022-02-14T14:16:18Z</dcterms:created>
  <dcterms:modified xsi:type="dcterms:W3CDTF">2022-11-02T07:58:31Z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