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sldIdLst>
    <p:sldId id="257" r:id="rId6"/>
    <p:sldId id="256" r:id="rId7"/>
    <p:sldId id="548" r:id="rId8"/>
    <p:sldId id="553" r:id="rId9"/>
    <p:sldId id="549" r:id="rId10"/>
    <p:sldId id="552" r:id="rId11"/>
    <p:sldId id="269" r:id="rId12"/>
  </p:sldIdLst>
  <p:sldSz cx="12192000" cy="6858000"/>
  <p:notesSz cx="6858000" cy="9144000"/>
  <p:defaultTextStyle>
    <a:defPPr>
      <a:defRPr lang="nl-N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D2A51-16EF-4346-AA92-4F83DFF46C7E}" v="9" dt="2022-04-21T14:35:13.957"/>
    <p1510:client id="{5080E5A9-A819-BC2E-5F4C-79E153F09B07}" v="414" dt="2022-07-14T14:01:38.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Beissel" userId="7f761a91-e9fe-43d8-a8fe-0f72b5675661" providerId="ADAL" clId="{20AD2A51-16EF-4346-AA92-4F83DFF46C7E}"/>
    <pc:docChg chg="undo custSel addSld delSld modSld sldOrd">
      <pc:chgData name="Alexander Beissel" userId="7f761a91-e9fe-43d8-a8fe-0f72b5675661" providerId="ADAL" clId="{20AD2A51-16EF-4346-AA92-4F83DFF46C7E}" dt="2022-04-25T06:52:15.467" v="2069" actId="20577"/>
      <pc:docMkLst>
        <pc:docMk/>
      </pc:docMkLst>
      <pc:sldChg chg="modSp mod">
        <pc:chgData name="Alexander Beissel" userId="7f761a91-e9fe-43d8-a8fe-0f72b5675661" providerId="ADAL" clId="{20AD2A51-16EF-4346-AA92-4F83DFF46C7E}" dt="2022-04-25T06:50:39.179" v="1988" actId="20577"/>
        <pc:sldMkLst>
          <pc:docMk/>
          <pc:sldMk cId="1534853746" sldId="256"/>
        </pc:sldMkLst>
        <pc:spChg chg="mod">
          <ac:chgData name="Alexander Beissel" userId="7f761a91-e9fe-43d8-a8fe-0f72b5675661" providerId="ADAL" clId="{20AD2A51-16EF-4346-AA92-4F83DFF46C7E}" dt="2022-04-25T06:50:35.098" v="1984" actId="20577"/>
          <ac:spMkLst>
            <pc:docMk/>
            <pc:sldMk cId="1534853746" sldId="256"/>
            <ac:spMk id="2" creationId="{04E2F5CE-B60C-4FF4-B015-C0DC1B2FE661}"/>
          </ac:spMkLst>
        </pc:spChg>
        <pc:spChg chg="mod">
          <ac:chgData name="Alexander Beissel" userId="7f761a91-e9fe-43d8-a8fe-0f72b5675661" providerId="ADAL" clId="{20AD2A51-16EF-4346-AA92-4F83DFF46C7E}" dt="2022-04-25T06:50:39.179" v="1988" actId="20577"/>
          <ac:spMkLst>
            <pc:docMk/>
            <pc:sldMk cId="1534853746" sldId="256"/>
            <ac:spMk id="3" creationId="{D4662AD7-B021-4EE6-A103-75FEF4E68589}"/>
          </ac:spMkLst>
        </pc:spChg>
      </pc:sldChg>
      <pc:sldChg chg="modSp add del mod">
        <pc:chgData name="Alexander Beissel" userId="7f761a91-e9fe-43d8-a8fe-0f72b5675661" providerId="ADAL" clId="{20AD2A51-16EF-4346-AA92-4F83DFF46C7E}" dt="2022-04-19T13:30:14.722" v="704" actId="20577"/>
        <pc:sldMkLst>
          <pc:docMk/>
          <pc:sldMk cId="3412142468" sldId="269"/>
        </pc:sldMkLst>
        <pc:spChg chg="mod">
          <ac:chgData name="Alexander Beissel" userId="7f761a91-e9fe-43d8-a8fe-0f72b5675661" providerId="ADAL" clId="{20AD2A51-16EF-4346-AA92-4F83DFF46C7E}" dt="2022-04-19T13:30:14.722" v="704" actId="20577"/>
          <ac:spMkLst>
            <pc:docMk/>
            <pc:sldMk cId="3412142468" sldId="269"/>
            <ac:spMk id="3" creationId="{84C5981A-FCDD-477D-8F05-28CFE4882260}"/>
          </ac:spMkLst>
        </pc:spChg>
      </pc:sldChg>
      <pc:sldChg chg="addSp delSp modSp new del mod modClrScheme chgLayout">
        <pc:chgData name="Alexander Beissel" userId="7f761a91-e9fe-43d8-a8fe-0f72b5675661" providerId="ADAL" clId="{20AD2A51-16EF-4346-AA92-4F83DFF46C7E}" dt="2022-04-25T06:51:55.803" v="2062" actId="47"/>
        <pc:sldMkLst>
          <pc:docMk/>
          <pc:sldMk cId="2340743589" sldId="270"/>
        </pc:sldMkLst>
        <pc:spChg chg="mod ord">
          <ac:chgData name="Alexander Beissel" userId="7f761a91-e9fe-43d8-a8fe-0f72b5675661" providerId="ADAL" clId="{20AD2A51-16EF-4346-AA92-4F83DFF46C7E}" dt="2022-04-21T14:32:51.900" v="1418" actId="20577"/>
          <ac:spMkLst>
            <pc:docMk/>
            <pc:sldMk cId="2340743589" sldId="270"/>
            <ac:spMk id="2" creationId="{30E7ADD6-30A9-4C7D-9A71-5894BFB944CD}"/>
          </ac:spMkLst>
        </pc:spChg>
        <pc:spChg chg="del mod ord">
          <ac:chgData name="Alexander Beissel" userId="7f761a91-e9fe-43d8-a8fe-0f72b5675661" providerId="ADAL" clId="{20AD2A51-16EF-4346-AA92-4F83DFF46C7E}" dt="2022-04-19T13:19:48.273" v="64" actId="700"/>
          <ac:spMkLst>
            <pc:docMk/>
            <pc:sldMk cId="2340743589" sldId="270"/>
            <ac:spMk id="3" creationId="{32B12825-D2EB-4C56-9825-FF138617230B}"/>
          </ac:spMkLst>
        </pc:spChg>
        <pc:spChg chg="del mod ord">
          <ac:chgData name="Alexander Beissel" userId="7f761a91-e9fe-43d8-a8fe-0f72b5675661" providerId="ADAL" clId="{20AD2A51-16EF-4346-AA92-4F83DFF46C7E}" dt="2022-04-19T13:19:48.273" v="64" actId="700"/>
          <ac:spMkLst>
            <pc:docMk/>
            <pc:sldMk cId="2340743589" sldId="270"/>
            <ac:spMk id="4" creationId="{968FCD2B-DCAD-4F2C-814E-EBC342AADC4D}"/>
          </ac:spMkLst>
        </pc:spChg>
        <pc:spChg chg="del mod ord">
          <ac:chgData name="Alexander Beissel" userId="7f761a91-e9fe-43d8-a8fe-0f72b5675661" providerId="ADAL" clId="{20AD2A51-16EF-4346-AA92-4F83DFF46C7E}" dt="2022-04-19T13:19:48.273" v="64" actId="700"/>
          <ac:spMkLst>
            <pc:docMk/>
            <pc:sldMk cId="2340743589" sldId="270"/>
            <ac:spMk id="5" creationId="{BCF5FABC-C703-4A70-B776-F60147186B43}"/>
          </ac:spMkLst>
        </pc:spChg>
        <pc:spChg chg="mod ord">
          <ac:chgData name="Alexander Beissel" userId="7f761a91-e9fe-43d8-a8fe-0f72b5675661" providerId="ADAL" clId="{20AD2A51-16EF-4346-AA92-4F83DFF46C7E}" dt="2022-04-19T13:19:48.273" v="64" actId="700"/>
          <ac:spMkLst>
            <pc:docMk/>
            <pc:sldMk cId="2340743589" sldId="270"/>
            <ac:spMk id="6" creationId="{756E597D-1087-4A7F-A0AE-C095C99495BA}"/>
          </ac:spMkLst>
        </pc:spChg>
        <pc:spChg chg="add del mod ord">
          <ac:chgData name="Alexander Beissel" userId="7f761a91-e9fe-43d8-a8fe-0f72b5675661" providerId="ADAL" clId="{20AD2A51-16EF-4346-AA92-4F83DFF46C7E}" dt="2022-04-19T13:22:03.487" v="113" actId="478"/>
          <ac:spMkLst>
            <pc:docMk/>
            <pc:sldMk cId="2340743589" sldId="270"/>
            <ac:spMk id="7" creationId="{0B2AB1D0-175D-4F84-916B-1053E851DFE4}"/>
          </ac:spMkLst>
        </pc:spChg>
        <pc:spChg chg="add del mod ord">
          <ac:chgData name="Alexander Beissel" userId="7f761a91-e9fe-43d8-a8fe-0f72b5675661" providerId="ADAL" clId="{20AD2A51-16EF-4346-AA92-4F83DFF46C7E}" dt="2022-04-19T13:20:16.686" v="76" actId="478"/>
          <ac:spMkLst>
            <pc:docMk/>
            <pc:sldMk cId="2340743589" sldId="270"/>
            <ac:spMk id="8" creationId="{FDB19274-02CE-4A3C-93C5-A491A4BE021B}"/>
          </ac:spMkLst>
        </pc:spChg>
        <pc:spChg chg="add mod ord">
          <ac:chgData name="Alexander Beissel" userId="7f761a91-e9fe-43d8-a8fe-0f72b5675661" providerId="ADAL" clId="{20AD2A51-16EF-4346-AA92-4F83DFF46C7E}" dt="2022-04-21T14:35:13.954" v="1887" actId="20577"/>
          <ac:spMkLst>
            <pc:docMk/>
            <pc:sldMk cId="2340743589" sldId="270"/>
            <ac:spMk id="9" creationId="{443C20C9-A947-47E3-A174-E5851AA9E32F}"/>
          </ac:spMkLst>
        </pc:spChg>
        <pc:spChg chg="add del mod ord">
          <ac:chgData name="Alexander Beissel" userId="7f761a91-e9fe-43d8-a8fe-0f72b5675661" providerId="ADAL" clId="{20AD2A51-16EF-4346-AA92-4F83DFF46C7E}" dt="2022-04-19T13:20:17.325" v="77" actId="478"/>
          <ac:spMkLst>
            <pc:docMk/>
            <pc:sldMk cId="2340743589" sldId="270"/>
            <ac:spMk id="10" creationId="{C7421B3A-7072-489D-BF67-CC01954F30C2}"/>
          </ac:spMkLst>
        </pc:spChg>
      </pc:sldChg>
      <pc:sldChg chg="modSp new mod">
        <pc:chgData name="Alexander Beissel" userId="7f761a91-e9fe-43d8-a8fe-0f72b5675661" providerId="ADAL" clId="{20AD2A51-16EF-4346-AA92-4F83DFF46C7E}" dt="2022-04-25T06:52:15.467" v="2069" actId="20577"/>
        <pc:sldMkLst>
          <pc:docMk/>
          <pc:sldMk cId="742850561" sldId="271"/>
        </pc:sldMkLst>
        <pc:spChg chg="mod">
          <ac:chgData name="Alexander Beissel" userId="7f761a91-e9fe-43d8-a8fe-0f72b5675661" providerId="ADAL" clId="{20AD2A51-16EF-4346-AA92-4F83DFF46C7E}" dt="2022-04-21T14:35:26.364" v="1910" actId="20577"/>
          <ac:spMkLst>
            <pc:docMk/>
            <pc:sldMk cId="742850561" sldId="271"/>
            <ac:spMk id="2" creationId="{A9893BCC-8587-47A2-BA3B-57A871127D78}"/>
          </ac:spMkLst>
        </pc:spChg>
        <pc:spChg chg="mod">
          <ac:chgData name="Alexander Beissel" userId="7f761a91-e9fe-43d8-a8fe-0f72b5675661" providerId="ADAL" clId="{20AD2A51-16EF-4346-AA92-4F83DFF46C7E}" dt="2022-04-21T14:35:40.189" v="1936" actId="20577"/>
          <ac:spMkLst>
            <pc:docMk/>
            <pc:sldMk cId="742850561" sldId="271"/>
            <ac:spMk id="3" creationId="{CC9BB1A7-20DE-4EDA-A10A-DD90A265B403}"/>
          </ac:spMkLst>
        </pc:spChg>
        <pc:spChg chg="mod">
          <ac:chgData name="Alexander Beissel" userId="7f761a91-e9fe-43d8-a8fe-0f72b5675661" providerId="ADAL" clId="{20AD2A51-16EF-4346-AA92-4F83DFF46C7E}" dt="2022-04-25T06:52:15.467" v="2069" actId="20577"/>
          <ac:spMkLst>
            <pc:docMk/>
            <pc:sldMk cId="742850561" sldId="271"/>
            <ac:spMk id="4" creationId="{7C1C20A1-2C06-4C74-9E05-8378543E9DED}"/>
          </ac:spMkLst>
        </pc:spChg>
      </pc:sldChg>
      <pc:sldChg chg="delSp modSp add del mod">
        <pc:chgData name="Alexander Beissel" userId="7f761a91-e9fe-43d8-a8fe-0f72b5675661" providerId="ADAL" clId="{20AD2A51-16EF-4346-AA92-4F83DFF46C7E}" dt="2022-04-21T14:28:07.641" v="1084" actId="47"/>
        <pc:sldMkLst>
          <pc:docMk/>
          <pc:sldMk cId="823502061" sldId="271"/>
        </pc:sldMkLst>
        <pc:spChg chg="mod">
          <ac:chgData name="Alexander Beissel" userId="7f761a91-e9fe-43d8-a8fe-0f72b5675661" providerId="ADAL" clId="{20AD2A51-16EF-4346-AA92-4F83DFF46C7E}" dt="2022-04-19T13:21:53.046" v="112" actId="1076"/>
          <ac:spMkLst>
            <pc:docMk/>
            <pc:sldMk cId="823502061" sldId="271"/>
            <ac:spMk id="2" creationId="{30E7ADD6-30A9-4C7D-9A71-5894BFB944CD}"/>
          </ac:spMkLst>
        </pc:spChg>
        <pc:spChg chg="del">
          <ac:chgData name="Alexander Beissel" userId="7f761a91-e9fe-43d8-a8fe-0f72b5675661" providerId="ADAL" clId="{20AD2A51-16EF-4346-AA92-4F83DFF46C7E}" dt="2022-04-19T13:21:48.205" v="111" actId="478"/>
          <ac:spMkLst>
            <pc:docMk/>
            <pc:sldMk cId="823502061" sldId="271"/>
            <ac:spMk id="7" creationId="{0B2AB1D0-175D-4F84-916B-1053E851DFE4}"/>
          </ac:spMkLst>
        </pc:spChg>
        <pc:spChg chg="mod">
          <ac:chgData name="Alexander Beissel" userId="7f761a91-e9fe-43d8-a8fe-0f72b5675661" providerId="ADAL" clId="{20AD2A51-16EF-4346-AA92-4F83DFF46C7E}" dt="2022-04-19T13:36:52.657" v="735" actId="20577"/>
          <ac:spMkLst>
            <pc:docMk/>
            <pc:sldMk cId="823502061" sldId="271"/>
            <ac:spMk id="9" creationId="{443C20C9-A947-47E3-A174-E5851AA9E32F}"/>
          </ac:spMkLst>
        </pc:spChg>
      </pc:sldChg>
      <pc:sldChg chg="addSp delSp modSp new del mod">
        <pc:chgData name="Alexander Beissel" userId="7f761a91-e9fe-43d8-a8fe-0f72b5675661" providerId="ADAL" clId="{20AD2A51-16EF-4346-AA92-4F83DFF46C7E}" dt="2022-04-21T14:28:08.570" v="1085" actId="47"/>
        <pc:sldMkLst>
          <pc:docMk/>
          <pc:sldMk cId="1382344874" sldId="272"/>
        </pc:sldMkLst>
        <pc:spChg chg="mod">
          <ac:chgData name="Alexander Beissel" userId="7f761a91-e9fe-43d8-a8fe-0f72b5675661" providerId="ADAL" clId="{20AD2A51-16EF-4346-AA92-4F83DFF46C7E}" dt="2022-04-19T13:25:49.779" v="317"/>
          <ac:spMkLst>
            <pc:docMk/>
            <pc:sldMk cId="1382344874" sldId="272"/>
            <ac:spMk id="2" creationId="{DC537548-D614-4507-8AD3-E7D4455896A7}"/>
          </ac:spMkLst>
        </pc:spChg>
        <pc:spChg chg="del">
          <ac:chgData name="Alexander Beissel" userId="7f761a91-e9fe-43d8-a8fe-0f72b5675661" providerId="ADAL" clId="{20AD2A51-16EF-4346-AA92-4F83DFF46C7E}" dt="2022-04-19T13:25:55.103" v="320" actId="478"/>
          <ac:spMkLst>
            <pc:docMk/>
            <pc:sldMk cId="1382344874" sldId="272"/>
            <ac:spMk id="3" creationId="{3392DE05-E991-45BC-8F28-09155E8A25A2}"/>
          </ac:spMkLst>
        </pc:spChg>
        <pc:spChg chg="mod">
          <ac:chgData name="Alexander Beissel" userId="7f761a91-e9fe-43d8-a8fe-0f72b5675661" providerId="ADAL" clId="{20AD2A51-16EF-4346-AA92-4F83DFF46C7E}" dt="2022-04-19T13:26:14.448" v="336" actId="20577"/>
          <ac:spMkLst>
            <pc:docMk/>
            <pc:sldMk cId="1382344874" sldId="272"/>
            <ac:spMk id="4" creationId="{1E071B56-7AEE-4F53-A079-FE7B77F221FC}"/>
          </ac:spMkLst>
        </pc:spChg>
        <pc:spChg chg="del">
          <ac:chgData name="Alexander Beissel" userId="7f761a91-e9fe-43d8-a8fe-0f72b5675661" providerId="ADAL" clId="{20AD2A51-16EF-4346-AA92-4F83DFF46C7E}" dt="2022-04-19T13:26:17.071" v="338" actId="478"/>
          <ac:spMkLst>
            <pc:docMk/>
            <pc:sldMk cId="1382344874" sldId="272"/>
            <ac:spMk id="6" creationId="{8ED64B9C-B08F-45DC-9190-41F4A0DDFABB}"/>
          </ac:spMkLst>
        </pc:spChg>
        <pc:spChg chg="del">
          <ac:chgData name="Alexander Beissel" userId="7f761a91-e9fe-43d8-a8fe-0f72b5675661" providerId="ADAL" clId="{20AD2A51-16EF-4346-AA92-4F83DFF46C7E}" dt="2022-04-19T13:26:16.222" v="337" actId="478"/>
          <ac:spMkLst>
            <pc:docMk/>
            <pc:sldMk cId="1382344874" sldId="272"/>
            <ac:spMk id="7" creationId="{64E49C37-DC11-4A3E-BEFC-7DA5559FBF2A}"/>
          </ac:spMkLst>
        </pc:spChg>
        <pc:spChg chg="add del mod">
          <ac:chgData name="Alexander Beissel" userId="7f761a91-e9fe-43d8-a8fe-0f72b5675661" providerId="ADAL" clId="{20AD2A51-16EF-4346-AA92-4F83DFF46C7E}" dt="2022-04-19T13:25:53.087" v="319" actId="478"/>
          <ac:spMkLst>
            <pc:docMk/>
            <pc:sldMk cId="1382344874" sldId="272"/>
            <ac:spMk id="9" creationId="{82315EB8-7E3F-4C02-86C7-CC2D2B5680A0}"/>
          </ac:spMkLst>
        </pc:spChg>
      </pc:sldChg>
      <pc:sldChg chg="delSp modSp new del mod">
        <pc:chgData name="Alexander Beissel" userId="7f761a91-e9fe-43d8-a8fe-0f72b5675661" providerId="ADAL" clId="{20AD2A51-16EF-4346-AA92-4F83DFF46C7E}" dt="2022-04-21T14:28:09.156" v="1086" actId="47"/>
        <pc:sldMkLst>
          <pc:docMk/>
          <pc:sldMk cId="2088387938" sldId="273"/>
        </pc:sldMkLst>
        <pc:spChg chg="mod">
          <ac:chgData name="Alexander Beissel" userId="7f761a91-e9fe-43d8-a8fe-0f72b5675661" providerId="ADAL" clId="{20AD2A51-16EF-4346-AA92-4F83DFF46C7E}" dt="2022-04-19T13:26:32.223" v="373" actId="20577"/>
          <ac:spMkLst>
            <pc:docMk/>
            <pc:sldMk cId="2088387938" sldId="273"/>
            <ac:spMk id="2" creationId="{D2134584-B36D-40F1-BF1F-E4CA3141ED05}"/>
          </ac:spMkLst>
        </pc:spChg>
        <pc:spChg chg="del">
          <ac:chgData name="Alexander Beissel" userId="7f761a91-e9fe-43d8-a8fe-0f72b5675661" providerId="ADAL" clId="{20AD2A51-16EF-4346-AA92-4F83DFF46C7E}" dt="2022-04-19T13:26:34.782" v="374" actId="478"/>
          <ac:spMkLst>
            <pc:docMk/>
            <pc:sldMk cId="2088387938" sldId="273"/>
            <ac:spMk id="3" creationId="{76A6CE0F-74F9-4DF3-B6E4-B06C1626203C}"/>
          </ac:spMkLst>
        </pc:spChg>
        <pc:spChg chg="mod">
          <ac:chgData name="Alexander Beissel" userId="7f761a91-e9fe-43d8-a8fe-0f72b5675661" providerId="ADAL" clId="{20AD2A51-16EF-4346-AA92-4F83DFF46C7E}" dt="2022-04-19T13:26:56.177" v="382" actId="20577"/>
          <ac:spMkLst>
            <pc:docMk/>
            <pc:sldMk cId="2088387938" sldId="273"/>
            <ac:spMk id="4" creationId="{040B7082-DB47-44E0-A034-BDE82056F49E}"/>
          </ac:spMkLst>
        </pc:spChg>
        <pc:spChg chg="del">
          <ac:chgData name="Alexander Beissel" userId="7f761a91-e9fe-43d8-a8fe-0f72b5675661" providerId="ADAL" clId="{20AD2A51-16EF-4346-AA92-4F83DFF46C7E}" dt="2022-04-19T13:30:01.583" v="693" actId="478"/>
          <ac:spMkLst>
            <pc:docMk/>
            <pc:sldMk cId="2088387938" sldId="273"/>
            <ac:spMk id="6" creationId="{BB33FC8E-1E6B-409B-A3C1-BAA4E1CDA15D}"/>
          </ac:spMkLst>
        </pc:spChg>
        <pc:spChg chg="del">
          <ac:chgData name="Alexander Beissel" userId="7f761a91-e9fe-43d8-a8fe-0f72b5675661" providerId="ADAL" clId="{20AD2A51-16EF-4346-AA92-4F83DFF46C7E}" dt="2022-04-19T13:30:01.151" v="692" actId="478"/>
          <ac:spMkLst>
            <pc:docMk/>
            <pc:sldMk cId="2088387938" sldId="273"/>
            <ac:spMk id="7" creationId="{C6ECEE73-1B32-4FC4-9A83-5BD44D0FD7FD}"/>
          </ac:spMkLst>
        </pc:spChg>
      </pc:sldChg>
      <pc:sldChg chg="delSp modSp new del mod">
        <pc:chgData name="Alexander Beissel" userId="7f761a91-e9fe-43d8-a8fe-0f72b5675661" providerId="ADAL" clId="{20AD2A51-16EF-4346-AA92-4F83DFF46C7E}" dt="2022-04-21T14:28:10.214" v="1087" actId="47"/>
        <pc:sldMkLst>
          <pc:docMk/>
          <pc:sldMk cId="386646088" sldId="274"/>
        </pc:sldMkLst>
        <pc:spChg chg="mod">
          <ac:chgData name="Alexander Beissel" userId="7f761a91-e9fe-43d8-a8fe-0f72b5675661" providerId="ADAL" clId="{20AD2A51-16EF-4346-AA92-4F83DFF46C7E}" dt="2022-04-19T13:27:07.342" v="388" actId="20577"/>
          <ac:spMkLst>
            <pc:docMk/>
            <pc:sldMk cId="386646088" sldId="274"/>
            <ac:spMk id="2" creationId="{5B1AA473-6FA0-4772-B1BD-601D52BED8AB}"/>
          </ac:spMkLst>
        </pc:spChg>
        <pc:spChg chg="del">
          <ac:chgData name="Alexander Beissel" userId="7f761a91-e9fe-43d8-a8fe-0f72b5675661" providerId="ADAL" clId="{20AD2A51-16EF-4346-AA92-4F83DFF46C7E}" dt="2022-04-19T13:27:12.334" v="389" actId="478"/>
          <ac:spMkLst>
            <pc:docMk/>
            <pc:sldMk cId="386646088" sldId="274"/>
            <ac:spMk id="3" creationId="{69620CEE-EDFC-493F-8C02-49E8F9FE0482}"/>
          </ac:spMkLst>
        </pc:spChg>
        <pc:spChg chg="mod">
          <ac:chgData name="Alexander Beissel" userId="7f761a91-e9fe-43d8-a8fe-0f72b5675661" providerId="ADAL" clId="{20AD2A51-16EF-4346-AA92-4F83DFF46C7E}" dt="2022-04-19T13:28:52.943" v="647" actId="20577"/>
          <ac:spMkLst>
            <pc:docMk/>
            <pc:sldMk cId="386646088" sldId="274"/>
            <ac:spMk id="4" creationId="{C0E8058E-E6F0-47F2-831C-754C61D997A5}"/>
          </ac:spMkLst>
        </pc:spChg>
        <pc:spChg chg="del">
          <ac:chgData name="Alexander Beissel" userId="7f761a91-e9fe-43d8-a8fe-0f72b5675661" providerId="ADAL" clId="{20AD2A51-16EF-4346-AA92-4F83DFF46C7E}" dt="2022-04-19T13:29:55.840" v="691" actId="478"/>
          <ac:spMkLst>
            <pc:docMk/>
            <pc:sldMk cId="386646088" sldId="274"/>
            <ac:spMk id="6" creationId="{4A824151-FAB5-44C3-8FC1-5837F81C846C}"/>
          </ac:spMkLst>
        </pc:spChg>
        <pc:spChg chg="del">
          <ac:chgData name="Alexander Beissel" userId="7f761a91-e9fe-43d8-a8fe-0f72b5675661" providerId="ADAL" clId="{20AD2A51-16EF-4346-AA92-4F83DFF46C7E}" dt="2022-04-19T13:29:54.542" v="690" actId="478"/>
          <ac:spMkLst>
            <pc:docMk/>
            <pc:sldMk cId="386646088" sldId="274"/>
            <ac:spMk id="7" creationId="{D6E65EA9-BE09-48E3-8AD0-6CA400F9E19B}"/>
          </ac:spMkLst>
        </pc:spChg>
      </pc:sldChg>
      <pc:sldChg chg="delSp modSp new del mod">
        <pc:chgData name="Alexander Beissel" userId="7f761a91-e9fe-43d8-a8fe-0f72b5675661" providerId="ADAL" clId="{20AD2A51-16EF-4346-AA92-4F83DFF46C7E}" dt="2022-04-21T14:28:11.185" v="1088" actId="47"/>
        <pc:sldMkLst>
          <pc:docMk/>
          <pc:sldMk cId="1050706013" sldId="275"/>
        </pc:sldMkLst>
        <pc:spChg chg="mod">
          <ac:chgData name="Alexander Beissel" userId="7f761a91-e9fe-43d8-a8fe-0f72b5675661" providerId="ADAL" clId="{20AD2A51-16EF-4346-AA92-4F83DFF46C7E}" dt="2022-04-19T13:29:07.615" v="664" actId="20577"/>
          <ac:spMkLst>
            <pc:docMk/>
            <pc:sldMk cId="1050706013" sldId="275"/>
            <ac:spMk id="2" creationId="{F043AA59-7DC1-4BBF-97B2-21FD18A62F83}"/>
          </ac:spMkLst>
        </pc:spChg>
        <pc:spChg chg="del">
          <ac:chgData name="Alexander Beissel" userId="7f761a91-e9fe-43d8-a8fe-0f72b5675661" providerId="ADAL" clId="{20AD2A51-16EF-4346-AA92-4F83DFF46C7E}" dt="2022-04-19T13:29:10.751" v="665" actId="478"/>
          <ac:spMkLst>
            <pc:docMk/>
            <pc:sldMk cId="1050706013" sldId="275"/>
            <ac:spMk id="3" creationId="{B5582C05-2EF7-4796-BD00-D4BD46F61D78}"/>
          </ac:spMkLst>
        </pc:spChg>
        <pc:spChg chg="mod">
          <ac:chgData name="Alexander Beissel" userId="7f761a91-e9fe-43d8-a8fe-0f72b5675661" providerId="ADAL" clId="{20AD2A51-16EF-4346-AA92-4F83DFF46C7E}" dt="2022-04-19T13:29:28.673" v="687" actId="20577"/>
          <ac:spMkLst>
            <pc:docMk/>
            <pc:sldMk cId="1050706013" sldId="275"/>
            <ac:spMk id="4" creationId="{B8192921-B084-4E48-8CD2-DA3CD9ABCF5D}"/>
          </ac:spMkLst>
        </pc:spChg>
        <pc:spChg chg="del">
          <ac:chgData name="Alexander Beissel" userId="7f761a91-e9fe-43d8-a8fe-0f72b5675661" providerId="ADAL" clId="{20AD2A51-16EF-4346-AA92-4F83DFF46C7E}" dt="2022-04-19T13:29:37.359" v="689" actId="478"/>
          <ac:spMkLst>
            <pc:docMk/>
            <pc:sldMk cId="1050706013" sldId="275"/>
            <ac:spMk id="6" creationId="{EABC7D54-6CC9-45BA-8A86-65670295C2AA}"/>
          </ac:spMkLst>
        </pc:spChg>
        <pc:spChg chg="del">
          <ac:chgData name="Alexander Beissel" userId="7f761a91-e9fe-43d8-a8fe-0f72b5675661" providerId="ADAL" clId="{20AD2A51-16EF-4346-AA92-4F83DFF46C7E}" dt="2022-04-19T13:29:35.887" v="688" actId="478"/>
          <ac:spMkLst>
            <pc:docMk/>
            <pc:sldMk cId="1050706013" sldId="275"/>
            <ac:spMk id="7" creationId="{CBAA5495-681D-4A49-B501-37FDEE931B07}"/>
          </ac:spMkLst>
        </pc:spChg>
      </pc:sldChg>
      <pc:sldChg chg="del">
        <pc:chgData name="Alexander Beissel" userId="7f761a91-e9fe-43d8-a8fe-0f72b5675661" providerId="ADAL" clId="{20AD2A51-16EF-4346-AA92-4F83DFF46C7E}" dt="2022-04-19T13:18:59.095" v="44" actId="47"/>
        <pc:sldMkLst>
          <pc:docMk/>
          <pc:sldMk cId="2206161147" sldId="283"/>
        </pc:sldMkLst>
      </pc:sldChg>
      <pc:sldChg chg="del">
        <pc:chgData name="Alexander Beissel" userId="7f761a91-e9fe-43d8-a8fe-0f72b5675661" providerId="ADAL" clId="{20AD2A51-16EF-4346-AA92-4F83DFF46C7E}" dt="2022-04-19T13:19:02.403" v="47" actId="47"/>
        <pc:sldMkLst>
          <pc:docMk/>
          <pc:sldMk cId="1426205775" sldId="284"/>
        </pc:sldMkLst>
      </pc:sldChg>
      <pc:sldChg chg="modSp add mod ord">
        <pc:chgData name="Alexander Beissel" userId="7f761a91-e9fe-43d8-a8fe-0f72b5675661" providerId="ADAL" clId="{20AD2A51-16EF-4346-AA92-4F83DFF46C7E}" dt="2022-04-25T06:51:45.387" v="2061" actId="20577"/>
        <pc:sldMkLst>
          <pc:docMk/>
          <pc:sldMk cId="3511378347" sldId="548"/>
        </pc:sldMkLst>
        <pc:graphicFrameChg chg="mod modGraphic">
          <ac:chgData name="Alexander Beissel" userId="7f761a91-e9fe-43d8-a8fe-0f72b5675661" providerId="ADAL" clId="{20AD2A51-16EF-4346-AA92-4F83DFF46C7E}" dt="2022-04-25T06:51:45.387" v="2061" actId="20577"/>
          <ac:graphicFrameMkLst>
            <pc:docMk/>
            <pc:sldMk cId="3511378347" sldId="548"/>
            <ac:graphicFrameMk id="8" creationId="{00000000-0000-0000-0000-000000000000}"/>
          </ac:graphicFrameMkLst>
        </pc:graphicFrameChg>
      </pc:sldChg>
    </pc:docChg>
  </pc:docChgLst>
  <pc:docChgLst>
    <pc:chgData name="Alexander Beissel" userId="S::alexander@yakha.de::7f761a91-e9fe-43d8-a8fe-0f72b5675661" providerId="AD" clId="Web-{5080E5A9-A819-BC2E-5F4C-79E153F09B07}"/>
    <pc:docChg chg="delSld modSld">
      <pc:chgData name="Alexander Beissel" userId="S::alexander@yakha.de::7f761a91-e9fe-43d8-a8fe-0f72b5675661" providerId="AD" clId="Web-{5080E5A9-A819-BC2E-5F4C-79E153F09B07}" dt="2022-07-14T14:01:38.918" v="387"/>
      <pc:docMkLst>
        <pc:docMk/>
      </pc:docMkLst>
      <pc:sldChg chg="delSp modSp">
        <pc:chgData name="Alexander Beissel" userId="S::alexander@yakha.de::7f761a91-e9fe-43d8-a8fe-0f72b5675661" providerId="AD" clId="Web-{5080E5A9-A819-BC2E-5F4C-79E153F09B07}" dt="2022-07-14T14:01:38.918" v="387"/>
        <pc:sldMkLst>
          <pc:docMk/>
          <pc:sldMk cId="1534853746" sldId="256"/>
        </pc:sldMkLst>
        <pc:spChg chg="mod">
          <ac:chgData name="Alexander Beissel" userId="S::alexander@yakha.de::7f761a91-e9fe-43d8-a8fe-0f72b5675661" providerId="AD" clId="Web-{5080E5A9-A819-BC2E-5F4C-79E153F09B07}" dt="2022-07-14T13:53:03.560" v="4" actId="20577"/>
          <ac:spMkLst>
            <pc:docMk/>
            <pc:sldMk cId="1534853746" sldId="256"/>
            <ac:spMk id="2" creationId="{04E2F5CE-B60C-4FF4-B015-C0DC1B2FE661}"/>
          </ac:spMkLst>
        </pc:spChg>
        <pc:spChg chg="del mod">
          <ac:chgData name="Alexander Beissel" userId="S::alexander@yakha.de::7f761a91-e9fe-43d8-a8fe-0f72b5675661" providerId="AD" clId="Web-{5080E5A9-A819-BC2E-5F4C-79E153F09B07}" dt="2022-07-14T14:01:38.918" v="387"/>
          <ac:spMkLst>
            <pc:docMk/>
            <pc:sldMk cId="1534853746" sldId="256"/>
            <ac:spMk id="3" creationId="{D4662AD7-B021-4EE6-A103-75FEF4E68589}"/>
          </ac:spMkLst>
        </pc:spChg>
      </pc:sldChg>
      <pc:sldChg chg="del">
        <pc:chgData name="Alexander Beissel" userId="S::alexander@yakha.de::7f761a91-e9fe-43d8-a8fe-0f72b5675661" providerId="AD" clId="Web-{5080E5A9-A819-BC2E-5F4C-79E153F09B07}" dt="2022-07-14T13:52:53.982" v="0"/>
        <pc:sldMkLst>
          <pc:docMk/>
          <pc:sldMk cId="742850561" sldId="271"/>
        </pc:sldMkLst>
      </pc:sldChg>
      <pc:sldChg chg="modSp">
        <pc:chgData name="Alexander Beissel" userId="S::alexander@yakha.de::7f761a91-e9fe-43d8-a8fe-0f72b5675661" providerId="AD" clId="Web-{5080E5A9-A819-BC2E-5F4C-79E153F09B07}" dt="2022-07-14T13:59:29.809" v="386"/>
        <pc:sldMkLst>
          <pc:docMk/>
          <pc:sldMk cId="3511378347" sldId="548"/>
        </pc:sldMkLst>
        <pc:spChg chg="mod">
          <ac:chgData name="Alexander Beissel" userId="S::alexander@yakha.de::7f761a91-e9fe-43d8-a8fe-0f72b5675661" providerId="AD" clId="Web-{5080E5A9-A819-BC2E-5F4C-79E153F09B07}" dt="2022-07-14T13:54:40.748" v="97" actId="20577"/>
          <ac:spMkLst>
            <pc:docMk/>
            <pc:sldMk cId="3511378347" sldId="548"/>
            <ac:spMk id="2" creationId="{00000000-0000-0000-0000-000000000000}"/>
          </ac:spMkLst>
        </pc:spChg>
        <pc:graphicFrameChg chg="mod modGraphic">
          <ac:chgData name="Alexander Beissel" userId="S::alexander@yakha.de::7f761a91-e9fe-43d8-a8fe-0f72b5675661" providerId="AD" clId="Web-{5080E5A9-A819-BC2E-5F4C-79E153F09B07}" dt="2022-07-14T13:59:29.809" v="386"/>
          <ac:graphicFrameMkLst>
            <pc:docMk/>
            <pc:sldMk cId="3511378347" sldId="548"/>
            <ac:graphicFrameMk id="8"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elfolie_1">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A6D65E95-2917-3B46-8A1A-750576C5DEDE}"/>
              </a:ext>
            </a:extLst>
          </p:cNvPr>
          <p:cNvSpPr/>
          <p:nvPr/>
        </p:nvSpPr>
        <p:spPr>
          <a:xfrm>
            <a:off x="0" y="0"/>
            <a:ext cx="12192000" cy="6858000"/>
          </a:xfrm>
          <a:prstGeom prst="rect">
            <a:avLst/>
          </a:prstGeom>
          <a:gradFill flip="none" rotWithShape="1">
            <a:gsLst>
              <a:gs pos="0">
                <a:srgbClr val="005A8E"/>
              </a:gs>
              <a:gs pos="50000">
                <a:srgbClr val="0096DC">
                  <a:shade val="67500"/>
                  <a:satMod val="115000"/>
                </a:srgbClr>
              </a:gs>
              <a:gs pos="100000">
                <a:srgbClr val="0096D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a:extLst>
              <a:ext uri="{FF2B5EF4-FFF2-40B4-BE49-F238E27FC236}">
                <a16:creationId xmlns:a16="http://schemas.microsoft.com/office/drawing/2014/main" id="{6AA32802-F0E1-964A-94EF-65157EB9AFFF}"/>
              </a:ext>
            </a:extLst>
          </p:cNvPr>
          <p:cNvPicPr>
            <a:picLocks noChangeAspect="1"/>
          </p:cNvPicPr>
          <p:nvPr/>
        </p:nvPicPr>
        <p:blipFill>
          <a:blip r:embed="rId2"/>
          <a:srcRect/>
          <a:stretch/>
        </p:blipFill>
        <p:spPr>
          <a:xfrm>
            <a:off x="2297983" y="2015661"/>
            <a:ext cx="8096811" cy="2325029"/>
          </a:xfrm>
          <a:prstGeom prst="rect">
            <a:avLst/>
          </a:prstGeom>
        </p:spPr>
      </p:pic>
    </p:spTree>
    <p:extLst>
      <p:ext uri="{BB962C8B-B14F-4D97-AF65-F5344CB8AC3E}">
        <p14:creationId xmlns:p14="http://schemas.microsoft.com/office/powerpoint/2010/main" val="376244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6">
    <p:spTree>
      <p:nvGrpSpPr>
        <p:cNvPr id="1" name=""/>
        <p:cNvGrpSpPr/>
        <p:nvPr/>
      </p:nvGrpSpPr>
      <p:grpSpPr>
        <a:xfrm>
          <a:off x="0" y="0"/>
          <a:ext cx="0" cy="0"/>
          <a:chOff x="0" y="0"/>
          <a:chExt cx="0" cy="0"/>
        </a:xfrm>
      </p:grpSpPr>
      <p:sp>
        <p:nvSpPr>
          <p:cNvPr id="8" name="Titelplatzhalter 1">
            <a:extLst>
              <a:ext uri="{FF2B5EF4-FFF2-40B4-BE49-F238E27FC236}">
                <a16:creationId xmlns:a16="http://schemas.microsoft.com/office/drawing/2014/main" id="{7DB64268-201D-5D47-BAE6-24A1F2B9E1CA}"/>
              </a:ext>
            </a:extLst>
          </p:cNvPr>
          <p:cNvSpPr>
            <a:spLocks noGrp="1"/>
          </p:cNvSpPr>
          <p:nvPr>
            <p:ph type="title" hasCustomPrompt="1"/>
          </p:nvPr>
        </p:nvSpPr>
        <p:spPr>
          <a:xfrm>
            <a:off x="502061" y="365126"/>
            <a:ext cx="8697695" cy="586051"/>
          </a:xfrm>
          <a:prstGeom prst="rect">
            <a:avLst/>
          </a:prstGeom>
        </p:spPr>
        <p:txBody>
          <a:bodyPr vert="horz" lIns="91440" tIns="45720" rIns="91440" bIns="45720" rtlCol="0" anchor="t">
            <a:noAutofit/>
          </a:bodyPr>
          <a:lstStyle>
            <a:lvl1pPr>
              <a:defRPr sz="3600">
                <a:solidFill>
                  <a:srgbClr val="333333"/>
                </a:solidFill>
              </a:defRPr>
            </a:lvl1pPr>
          </a:lstStyle>
          <a:p>
            <a:r>
              <a:rPr lang="de-DE" dirty="0"/>
              <a:t>Hier steht eine Headline</a:t>
            </a:r>
          </a:p>
        </p:txBody>
      </p:sp>
      <p:sp>
        <p:nvSpPr>
          <p:cNvPr id="9" name="Textplatzhalter 10">
            <a:extLst>
              <a:ext uri="{FF2B5EF4-FFF2-40B4-BE49-F238E27FC236}">
                <a16:creationId xmlns:a16="http://schemas.microsoft.com/office/drawing/2014/main" id="{D67827D9-C0EE-AD40-B350-3B35A2AC134A}"/>
              </a:ext>
            </a:extLst>
          </p:cNvPr>
          <p:cNvSpPr>
            <a:spLocks noGrp="1"/>
          </p:cNvSpPr>
          <p:nvPr>
            <p:ph type="body" sz="quarter" idx="11" hasCustomPrompt="1"/>
          </p:nvPr>
        </p:nvSpPr>
        <p:spPr>
          <a:xfrm>
            <a:off x="501650" y="948268"/>
            <a:ext cx="8697913" cy="355600"/>
          </a:xfrm>
          <a:prstGeom prst="rect">
            <a:avLst/>
          </a:prstGeom>
        </p:spPr>
        <p:txBody>
          <a:bodyPr/>
          <a:lstStyle>
            <a:lvl1pPr marL="0" indent="0">
              <a:buNone/>
              <a:defRPr b="0" i="0">
                <a:solidFill>
                  <a:srgbClr val="0096DC"/>
                </a:solidFill>
                <a:latin typeface="Calibri" panose="020F0502020204030204" pitchFamily="34" charset="0"/>
                <a:cs typeface="Calibri" panose="020F0502020204030204" pitchFamily="34" charset="0"/>
              </a:defRPr>
            </a:lvl1pPr>
          </a:lstStyle>
          <a:p>
            <a:pPr lvl="0"/>
            <a:r>
              <a:rPr lang="de-DE" dirty="0"/>
              <a:t>Hier steht eine </a:t>
            </a:r>
            <a:r>
              <a:rPr lang="de-DE" dirty="0" err="1"/>
              <a:t>Subline</a:t>
            </a:r>
            <a:endParaRPr lang="de-DE" dirty="0"/>
          </a:p>
        </p:txBody>
      </p:sp>
      <p:sp>
        <p:nvSpPr>
          <p:cNvPr id="14" name="Textplatzhalter 13">
            <a:extLst>
              <a:ext uri="{FF2B5EF4-FFF2-40B4-BE49-F238E27FC236}">
                <a16:creationId xmlns:a16="http://schemas.microsoft.com/office/drawing/2014/main" id="{AEE01E96-D3F3-FE4F-A2ED-D0EB528817E4}"/>
              </a:ext>
            </a:extLst>
          </p:cNvPr>
          <p:cNvSpPr>
            <a:spLocks noGrp="1"/>
          </p:cNvSpPr>
          <p:nvPr>
            <p:ph type="body" sz="quarter" idx="16"/>
          </p:nvPr>
        </p:nvSpPr>
        <p:spPr>
          <a:xfrm>
            <a:off x="501650" y="1635021"/>
            <a:ext cx="5092288" cy="4274711"/>
          </a:xfrm>
          <a:prstGeom prst="rect">
            <a:avLst/>
          </a:prstGeom>
        </p:spPr>
        <p:txBody>
          <a:bodyPr bIns="72000"/>
          <a:lstStyle>
            <a:lvl1pPr marL="228600" indent="-228600">
              <a:lnSpc>
                <a:spcPct val="100000"/>
              </a:lnSpc>
              <a:buClr>
                <a:schemeClr val="tx1"/>
              </a:buClr>
              <a:buSzPct val="124000"/>
              <a:buFont typeface="Arial" panose="020B0604020202020204" pitchFamily="34" charset="0"/>
              <a:buChar char="•"/>
              <a:defRPr baseline="0">
                <a:latin typeface="Calibri Light" panose="020F0302020204030204" pitchFamily="34" charset="0"/>
              </a:defRPr>
            </a:lvl1pPr>
            <a:lvl2pPr marL="460800" indent="-228600">
              <a:lnSpc>
                <a:spcPct val="100000"/>
              </a:lnSpc>
              <a:buClr>
                <a:schemeClr val="tx1"/>
              </a:buClr>
              <a:buFont typeface="Arial" panose="020B0604020202020204" pitchFamily="34" charset="0"/>
              <a:buChar char="•"/>
              <a:defRPr baseline="0">
                <a:latin typeface="Calibri Light" panose="020F0302020204030204" pitchFamily="34" charset="0"/>
              </a:defRPr>
            </a:lvl2pPr>
            <a:lvl3pPr>
              <a:lnSpc>
                <a:spcPct val="100000"/>
              </a:lnSpc>
              <a:defRPr baseline="0">
                <a:latin typeface="Calibri Light" panose="020F0302020204030204" pitchFamily="34" charset="0"/>
              </a:defRPr>
            </a:lvl3pPr>
            <a:lvl4pPr>
              <a:lnSpc>
                <a:spcPct val="100000"/>
              </a:lnSpc>
              <a:defRPr baseline="0">
                <a:latin typeface="Calibri Light" panose="020F0302020204030204" pitchFamily="34" charset="0"/>
              </a:defRPr>
            </a:lvl4pPr>
            <a:lvl5pPr>
              <a:lnSpc>
                <a:spcPct val="100000"/>
              </a:lnSpc>
              <a:defRPr baseline="0">
                <a:latin typeface="Calibri Light" panose="020F030202020403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13">
            <a:extLst>
              <a:ext uri="{FF2B5EF4-FFF2-40B4-BE49-F238E27FC236}">
                <a16:creationId xmlns:a16="http://schemas.microsoft.com/office/drawing/2014/main" id="{FED7C5DB-91B7-4E4D-9895-F3FCCED9D445}"/>
              </a:ext>
            </a:extLst>
          </p:cNvPr>
          <p:cNvSpPr>
            <a:spLocks noGrp="1"/>
          </p:cNvSpPr>
          <p:nvPr>
            <p:ph type="body" sz="quarter" idx="17"/>
          </p:nvPr>
        </p:nvSpPr>
        <p:spPr>
          <a:xfrm>
            <a:off x="6188173" y="1635021"/>
            <a:ext cx="5092287" cy="4274711"/>
          </a:xfrm>
          <a:prstGeom prst="rect">
            <a:avLst/>
          </a:prstGeom>
        </p:spPr>
        <p:txBody>
          <a:bodyPr bIns="72000"/>
          <a:lstStyle>
            <a:lvl1pPr marL="228600" indent="-228600">
              <a:lnSpc>
                <a:spcPct val="100000"/>
              </a:lnSpc>
              <a:buClr>
                <a:schemeClr val="tx1"/>
              </a:buClr>
              <a:buSzPct val="124000"/>
              <a:buFont typeface="Arial" panose="020B0604020202020204" pitchFamily="34" charset="0"/>
              <a:buChar char="•"/>
              <a:defRPr baseline="0">
                <a:latin typeface="Calibri Light" panose="020F0302020204030204" pitchFamily="34" charset="0"/>
              </a:defRPr>
            </a:lvl1pPr>
            <a:lvl2pPr marL="460800" indent="-228600">
              <a:lnSpc>
                <a:spcPct val="100000"/>
              </a:lnSpc>
              <a:buClr>
                <a:schemeClr val="tx1"/>
              </a:buClr>
              <a:buFont typeface="Arial" panose="020B0604020202020204" pitchFamily="34" charset="0"/>
              <a:buChar char="•"/>
              <a:defRPr baseline="0">
                <a:latin typeface="Calibri Light" panose="020F0302020204030204" pitchFamily="34" charset="0"/>
              </a:defRPr>
            </a:lvl2pPr>
            <a:lvl3pPr>
              <a:lnSpc>
                <a:spcPct val="100000"/>
              </a:lnSpc>
              <a:defRPr baseline="0">
                <a:latin typeface="Calibri Light" panose="020F0302020204030204" pitchFamily="34" charset="0"/>
              </a:defRPr>
            </a:lvl3pPr>
            <a:lvl4pPr>
              <a:lnSpc>
                <a:spcPct val="100000"/>
              </a:lnSpc>
              <a:defRPr baseline="0">
                <a:latin typeface="Calibri Light" panose="020F0302020204030204" pitchFamily="34" charset="0"/>
              </a:defRPr>
            </a:lvl4pPr>
            <a:lvl5pPr>
              <a:lnSpc>
                <a:spcPct val="100000"/>
              </a:lnSpc>
              <a:defRPr baseline="0">
                <a:latin typeface="Calibri Light" panose="020F030202020403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3" name="Textplatzhalter 15">
            <a:extLst>
              <a:ext uri="{FF2B5EF4-FFF2-40B4-BE49-F238E27FC236}">
                <a16:creationId xmlns:a16="http://schemas.microsoft.com/office/drawing/2014/main" id="{22CAF69C-DEF2-DA4B-BD1A-BB9007EC05FA}"/>
              </a:ext>
            </a:extLst>
          </p:cNvPr>
          <p:cNvSpPr>
            <a:spLocks noGrp="1"/>
          </p:cNvSpPr>
          <p:nvPr>
            <p:ph type="body" sz="quarter" idx="14" hasCustomPrompt="1"/>
          </p:nvPr>
        </p:nvSpPr>
        <p:spPr>
          <a:xfrm>
            <a:off x="501650" y="6371452"/>
            <a:ext cx="9988550" cy="258888"/>
          </a:xfrm>
          <a:prstGeom prst="rect">
            <a:avLst/>
          </a:prstGeom>
        </p:spPr>
        <p:txBody>
          <a:bodyPr/>
          <a:lstStyle>
            <a:lvl1pPr marL="0" indent="0">
              <a:buFontTx/>
              <a:buNone/>
              <a:defRPr sz="1100">
                <a:solidFill>
                  <a:schemeClr val="bg1">
                    <a:lumMod val="75000"/>
                  </a:schemeClr>
                </a:solidFill>
              </a:defRPr>
            </a:lvl1pPr>
          </a:lstStyle>
          <a:p>
            <a:pPr lvl="0"/>
            <a:r>
              <a:rPr lang="de-DE" dirty="0"/>
              <a:t>Source:</a:t>
            </a:r>
          </a:p>
        </p:txBody>
      </p:sp>
      <p:sp>
        <p:nvSpPr>
          <p:cNvPr id="15" name="Textplatzhalter 15">
            <a:extLst>
              <a:ext uri="{FF2B5EF4-FFF2-40B4-BE49-F238E27FC236}">
                <a16:creationId xmlns:a16="http://schemas.microsoft.com/office/drawing/2014/main" id="{97992F3C-ECE6-684F-9CFC-A25DA70702E6}"/>
              </a:ext>
            </a:extLst>
          </p:cNvPr>
          <p:cNvSpPr>
            <a:spLocks noGrp="1"/>
          </p:cNvSpPr>
          <p:nvPr>
            <p:ph type="body" sz="quarter" idx="20" hasCustomPrompt="1"/>
          </p:nvPr>
        </p:nvSpPr>
        <p:spPr>
          <a:xfrm>
            <a:off x="501650" y="6188571"/>
            <a:ext cx="9988550" cy="162929"/>
          </a:xfrm>
          <a:prstGeom prst="rect">
            <a:avLst/>
          </a:prstGeom>
        </p:spPr>
        <p:txBody>
          <a:bodyPr/>
          <a:lstStyle>
            <a:lvl1pPr marL="0" indent="0">
              <a:buFontTx/>
              <a:buNone/>
              <a:defRPr sz="1100">
                <a:solidFill>
                  <a:schemeClr val="bg1">
                    <a:lumMod val="75000"/>
                  </a:schemeClr>
                </a:solidFill>
              </a:defRPr>
            </a:lvl1pPr>
          </a:lstStyle>
          <a:p>
            <a:pPr lvl="0"/>
            <a:r>
              <a:rPr lang="de-DE" dirty="0"/>
              <a:t>*</a:t>
            </a:r>
          </a:p>
        </p:txBody>
      </p:sp>
      <p:sp>
        <p:nvSpPr>
          <p:cNvPr id="17" name="Foliennummernplatzhalter 16">
            <a:extLst>
              <a:ext uri="{FF2B5EF4-FFF2-40B4-BE49-F238E27FC236}">
                <a16:creationId xmlns:a16="http://schemas.microsoft.com/office/drawing/2014/main" id="{18E24590-9CE9-5F4B-8D6D-F9C877A76F69}"/>
              </a:ext>
            </a:extLst>
          </p:cNvPr>
          <p:cNvSpPr>
            <a:spLocks noGrp="1"/>
          </p:cNvSpPr>
          <p:nvPr>
            <p:ph type="sldNum" sz="quarter" idx="21"/>
          </p:nvPr>
        </p:nvSpPr>
        <p:spPr/>
        <p:txBody>
          <a:bodyPr/>
          <a:lstStyle/>
          <a:p>
            <a:fld id="{CDE215AB-35F6-154F-8FF7-90D8DC0E6B04}" type="slidenum">
              <a:rPr lang="de-DE"/>
              <a:pPr/>
              <a:t>‹Nr.›</a:t>
            </a:fld>
            <a:endParaRPr lang="de-DE"/>
          </a:p>
        </p:txBody>
      </p:sp>
    </p:spTree>
    <p:extLst>
      <p:ext uri="{BB962C8B-B14F-4D97-AF65-F5344CB8AC3E}">
        <p14:creationId xmlns:p14="http://schemas.microsoft.com/office/powerpoint/2010/main" val="385497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2">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F63F7649-40CD-FA4E-AACA-2CF42D05CA31}"/>
              </a:ext>
            </a:extLst>
          </p:cNvPr>
          <p:cNvSpPr/>
          <p:nvPr/>
        </p:nvSpPr>
        <p:spPr>
          <a:xfrm>
            <a:off x="0" y="0"/>
            <a:ext cx="12192000" cy="6858000"/>
          </a:xfrm>
          <a:prstGeom prst="rect">
            <a:avLst/>
          </a:prstGeom>
          <a:gradFill flip="none" rotWithShape="1">
            <a:gsLst>
              <a:gs pos="0">
                <a:srgbClr val="005A8E"/>
              </a:gs>
              <a:gs pos="50000">
                <a:srgbClr val="0096DC">
                  <a:shade val="67500"/>
                  <a:satMod val="115000"/>
                </a:srgbClr>
              </a:gs>
              <a:gs pos="100000">
                <a:srgbClr val="0096D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5" name="Grafik 14">
            <a:extLst>
              <a:ext uri="{FF2B5EF4-FFF2-40B4-BE49-F238E27FC236}">
                <a16:creationId xmlns:a16="http://schemas.microsoft.com/office/drawing/2014/main" id="{FF8DD6EA-6959-144C-B254-09137D494255}"/>
              </a:ext>
            </a:extLst>
          </p:cNvPr>
          <p:cNvPicPr>
            <a:picLocks noChangeAspect="1"/>
          </p:cNvPicPr>
          <p:nvPr/>
        </p:nvPicPr>
        <p:blipFill>
          <a:blip r:embed="rId2"/>
          <a:srcRect/>
          <a:stretch/>
        </p:blipFill>
        <p:spPr>
          <a:xfrm>
            <a:off x="9624857" y="276910"/>
            <a:ext cx="2348105" cy="674267"/>
          </a:xfrm>
          <a:prstGeom prst="rect">
            <a:avLst/>
          </a:prstGeom>
        </p:spPr>
      </p:pic>
      <p:sp>
        <p:nvSpPr>
          <p:cNvPr id="20" name="Textplatzhalter 5">
            <a:extLst>
              <a:ext uri="{FF2B5EF4-FFF2-40B4-BE49-F238E27FC236}">
                <a16:creationId xmlns:a16="http://schemas.microsoft.com/office/drawing/2014/main" id="{923E9131-8458-5F45-B13A-A56DDEFB6020}"/>
              </a:ext>
            </a:extLst>
          </p:cNvPr>
          <p:cNvSpPr>
            <a:spLocks noGrp="1"/>
          </p:cNvSpPr>
          <p:nvPr>
            <p:ph type="body" sz="quarter" idx="11" hasCustomPrompt="1"/>
          </p:nvPr>
        </p:nvSpPr>
        <p:spPr>
          <a:xfrm>
            <a:off x="2978150" y="4400549"/>
            <a:ext cx="6235700" cy="711200"/>
          </a:xfrm>
          <a:prstGeom prst="rect">
            <a:avLst/>
          </a:prstGeom>
        </p:spPr>
        <p:txBody>
          <a:bodyPr/>
          <a:lstStyle>
            <a:lvl1pPr marL="0" indent="0" algn="ctr">
              <a:buNone/>
              <a:defRPr sz="2400" b="0" i="0">
                <a:solidFill>
                  <a:schemeClr val="bg1"/>
                </a:solidFill>
                <a:latin typeface="Calibri Light" panose="020F0302020204030204" pitchFamily="34" charset="0"/>
                <a:cs typeface="Calibri Light" panose="020F0302020204030204" pitchFamily="34" charset="0"/>
              </a:defRPr>
            </a:lvl1pPr>
          </a:lstStyle>
          <a:p>
            <a:pPr lvl="0"/>
            <a:r>
              <a:rPr lang="de-DE" dirty="0"/>
              <a:t>Dies ist ein kurzer Beschreibungstext (optional)</a:t>
            </a:r>
          </a:p>
        </p:txBody>
      </p:sp>
      <p:sp>
        <p:nvSpPr>
          <p:cNvPr id="8" name="Titel 1">
            <a:extLst>
              <a:ext uri="{FF2B5EF4-FFF2-40B4-BE49-F238E27FC236}">
                <a16:creationId xmlns:a16="http://schemas.microsoft.com/office/drawing/2014/main" id="{616EDEF0-E6A8-DE47-A4BA-887AAFF4EA17}"/>
              </a:ext>
            </a:extLst>
          </p:cNvPr>
          <p:cNvSpPr>
            <a:spLocks noGrp="1"/>
          </p:cNvSpPr>
          <p:nvPr>
            <p:ph type="title" hasCustomPrompt="1"/>
          </p:nvPr>
        </p:nvSpPr>
        <p:spPr>
          <a:xfrm>
            <a:off x="838200" y="1785162"/>
            <a:ext cx="10515600" cy="2478862"/>
          </a:xfrm>
          <a:prstGeom prst="rect">
            <a:avLst/>
          </a:prstGeom>
        </p:spPr>
        <p:txBody>
          <a:bodyPr tIns="72000" anchor="ctr" anchorCtr="0"/>
          <a:lstStyle>
            <a:lvl1pPr algn="ctr">
              <a:lnSpc>
                <a:spcPts val="7400"/>
              </a:lnSpc>
              <a:defRPr sz="7400">
                <a:solidFill>
                  <a:schemeClr val="bg1"/>
                </a:solidFill>
                <a:latin typeface="+mj-lt"/>
              </a:defRPr>
            </a:lvl1pPr>
          </a:lstStyle>
          <a:p>
            <a:r>
              <a:rPr lang="de-DE" dirty="0"/>
              <a:t>Dies ist ein</a:t>
            </a:r>
            <a:br>
              <a:rPr lang="de-DE" dirty="0"/>
            </a:br>
            <a:r>
              <a:rPr lang="de-DE" dirty="0"/>
              <a:t>neues Thema</a:t>
            </a:r>
          </a:p>
        </p:txBody>
      </p:sp>
      <p:sp>
        <p:nvSpPr>
          <p:cNvPr id="7" name="Datumsplatzhalter 6">
            <a:extLst>
              <a:ext uri="{FF2B5EF4-FFF2-40B4-BE49-F238E27FC236}">
                <a16:creationId xmlns:a16="http://schemas.microsoft.com/office/drawing/2014/main" id="{F3722461-FC60-A249-9612-A9F88DD400FC}"/>
              </a:ext>
            </a:extLst>
          </p:cNvPr>
          <p:cNvSpPr>
            <a:spLocks noGrp="1"/>
          </p:cNvSpPr>
          <p:nvPr>
            <p:ph type="dt" sz="half" idx="12"/>
          </p:nvPr>
        </p:nvSpPr>
        <p:spPr/>
        <p:txBody>
          <a:bodyPr/>
          <a:lstStyle/>
          <a:p>
            <a:fld id="{4D422E48-44B6-4A3B-9244-C3A90E749452}" type="datetimeFigureOut">
              <a:rPr lang="de-DE" smtClean="0"/>
              <a:t>20.07.2022</a:t>
            </a:fld>
            <a:endParaRPr lang="de-DE"/>
          </a:p>
        </p:txBody>
      </p:sp>
      <p:sp>
        <p:nvSpPr>
          <p:cNvPr id="11" name="Fußzeilenplatzhalter 10">
            <a:extLst>
              <a:ext uri="{FF2B5EF4-FFF2-40B4-BE49-F238E27FC236}">
                <a16:creationId xmlns:a16="http://schemas.microsoft.com/office/drawing/2014/main" id="{912B38AF-CEDC-944C-B940-91D3A9E5D163}"/>
              </a:ext>
            </a:extLst>
          </p:cNvPr>
          <p:cNvSpPr>
            <a:spLocks noGrp="1"/>
          </p:cNvSpPr>
          <p:nvPr>
            <p:ph type="ftr" sz="quarter" idx="13"/>
          </p:nvPr>
        </p:nvSpPr>
        <p:spPr/>
        <p:txBody>
          <a:bodyPr/>
          <a:lstStyle/>
          <a:p>
            <a:endParaRPr lang="de-DE"/>
          </a:p>
        </p:txBody>
      </p:sp>
    </p:spTree>
    <p:extLst>
      <p:ext uri="{BB962C8B-B14F-4D97-AF65-F5344CB8AC3E}">
        <p14:creationId xmlns:p14="http://schemas.microsoft.com/office/powerpoint/2010/main" val="203216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_3">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10CEABB0-8583-6C42-B88D-E7BBB76B6801}"/>
              </a:ext>
            </a:extLst>
          </p:cNvPr>
          <p:cNvSpPr/>
          <p:nvPr/>
        </p:nvSpPr>
        <p:spPr>
          <a:xfrm>
            <a:off x="0" y="0"/>
            <a:ext cx="12192000" cy="6858000"/>
          </a:xfrm>
          <a:prstGeom prst="rect">
            <a:avLst/>
          </a:prstGeom>
          <a:solidFill>
            <a:srgbClr val="009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2" name="Grafik 21">
            <a:extLst>
              <a:ext uri="{FF2B5EF4-FFF2-40B4-BE49-F238E27FC236}">
                <a16:creationId xmlns:a16="http://schemas.microsoft.com/office/drawing/2014/main" id="{02E81302-971E-3443-B69E-9E3137CB8023}"/>
              </a:ext>
            </a:extLst>
          </p:cNvPr>
          <p:cNvPicPr>
            <a:picLocks noChangeAspect="1"/>
          </p:cNvPicPr>
          <p:nvPr/>
        </p:nvPicPr>
        <p:blipFill>
          <a:blip r:embed="rId2"/>
          <a:srcRect/>
          <a:stretch/>
        </p:blipFill>
        <p:spPr>
          <a:xfrm>
            <a:off x="9624857" y="276910"/>
            <a:ext cx="2348105" cy="674267"/>
          </a:xfrm>
          <a:prstGeom prst="rect">
            <a:avLst/>
          </a:prstGeom>
        </p:spPr>
      </p:pic>
      <p:sp>
        <p:nvSpPr>
          <p:cNvPr id="2" name="Titel 1">
            <a:extLst>
              <a:ext uri="{FF2B5EF4-FFF2-40B4-BE49-F238E27FC236}">
                <a16:creationId xmlns:a16="http://schemas.microsoft.com/office/drawing/2014/main" id="{6A448B16-8744-C640-9027-4AFB10F9DDC4}"/>
              </a:ext>
            </a:extLst>
          </p:cNvPr>
          <p:cNvSpPr>
            <a:spLocks noGrp="1"/>
          </p:cNvSpPr>
          <p:nvPr>
            <p:ph type="title" hasCustomPrompt="1"/>
          </p:nvPr>
        </p:nvSpPr>
        <p:spPr>
          <a:xfrm>
            <a:off x="838200" y="1785162"/>
            <a:ext cx="10515600" cy="2478862"/>
          </a:xfrm>
          <a:prstGeom prst="rect">
            <a:avLst/>
          </a:prstGeom>
        </p:spPr>
        <p:txBody>
          <a:bodyPr tIns="72000" anchor="ctr" anchorCtr="0"/>
          <a:lstStyle>
            <a:lvl1pPr algn="ctr">
              <a:lnSpc>
                <a:spcPts val="7400"/>
              </a:lnSpc>
              <a:defRPr sz="7400">
                <a:solidFill>
                  <a:schemeClr val="bg1"/>
                </a:solidFill>
                <a:latin typeface="+mj-lt"/>
              </a:defRPr>
            </a:lvl1pPr>
          </a:lstStyle>
          <a:p>
            <a:r>
              <a:rPr lang="de-DE" dirty="0"/>
              <a:t>Dies ist ein</a:t>
            </a:r>
            <a:br>
              <a:rPr lang="de-DE" dirty="0"/>
            </a:br>
            <a:r>
              <a:rPr lang="de-DE" dirty="0"/>
              <a:t>neues Thema</a:t>
            </a:r>
          </a:p>
        </p:txBody>
      </p:sp>
      <p:sp>
        <p:nvSpPr>
          <p:cNvPr id="6" name="Textplatzhalter 5">
            <a:extLst>
              <a:ext uri="{FF2B5EF4-FFF2-40B4-BE49-F238E27FC236}">
                <a16:creationId xmlns:a16="http://schemas.microsoft.com/office/drawing/2014/main" id="{52FEFC8D-B4C9-9E45-AE8B-E97E74CC8643}"/>
              </a:ext>
            </a:extLst>
          </p:cNvPr>
          <p:cNvSpPr>
            <a:spLocks noGrp="1"/>
          </p:cNvSpPr>
          <p:nvPr>
            <p:ph type="body" sz="quarter" idx="11" hasCustomPrompt="1"/>
          </p:nvPr>
        </p:nvSpPr>
        <p:spPr>
          <a:xfrm>
            <a:off x="2978150" y="4400549"/>
            <a:ext cx="6235700" cy="71120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sz="2400" b="0" i="0">
                <a:solidFill>
                  <a:schemeClr val="bg1"/>
                </a:solidFill>
                <a:latin typeface="Calibri Light" panose="020F0302020204030204" pitchFamily="34" charset="0"/>
                <a:cs typeface="Calibri Light" panose="020F0302020204030204" pitchFamily="34" charset="0"/>
              </a:defRPr>
            </a:lvl1pPr>
          </a:lstStyle>
          <a:p>
            <a:pPr lvl="0"/>
            <a:r>
              <a:rPr lang="de-DE" dirty="0"/>
              <a:t>Dies ist ein kurzer Beschreibungstext (optional)</a:t>
            </a:r>
          </a:p>
        </p:txBody>
      </p:sp>
      <p:sp>
        <p:nvSpPr>
          <p:cNvPr id="10" name="Datumsplatzhalter 9">
            <a:extLst>
              <a:ext uri="{FF2B5EF4-FFF2-40B4-BE49-F238E27FC236}">
                <a16:creationId xmlns:a16="http://schemas.microsoft.com/office/drawing/2014/main" id="{C17AC851-AB0D-6147-96D8-96CA62663510}"/>
              </a:ext>
            </a:extLst>
          </p:cNvPr>
          <p:cNvSpPr>
            <a:spLocks noGrp="1"/>
          </p:cNvSpPr>
          <p:nvPr>
            <p:ph type="dt" sz="half" idx="12"/>
          </p:nvPr>
        </p:nvSpPr>
        <p:spPr/>
        <p:txBody>
          <a:bodyPr/>
          <a:lstStyle/>
          <a:p>
            <a:fld id="{4D422E48-44B6-4A3B-9244-C3A90E749452}" type="datetimeFigureOut">
              <a:rPr lang="de-DE" smtClean="0"/>
              <a:t>20.07.2022</a:t>
            </a:fld>
            <a:endParaRPr lang="de-DE"/>
          </a:p>
        </p:txBody>
      </p:sp>
      <p:sp>
        <p:nvSpPr>
          <p:cNvPr id="11" name="Fußzeilenplatzhalter 10">
            <a:extLst>
              <a:ext uri="{FF2B5EF4-FFF2-40B4-BE49-F238E27FC236}">
                <a16:creationId xmlns:a16="http://schemas.microsoft.com/office/drawing/2014/main" id="{D6F7937C-4058-5348-B32D-C450D3B7437D}"/>
              </a:ext>
            </a:extLst>
          </p:cNvPr>
          <p:cNvSpPr>
            <a:spLocks noGrp="1"/>
          </p:cNvSpPr>
          <p:nvPr>
            <p:ph type="ftr" sz="quarter" idx="13"/>
          </p:nvPr>
        </p:nvSpPr>
        <p:spPr/>
        <p:txBody>
          <a:bodyPr/>
          <a:lstStyle/>
          <a:p>
            <a:endParaRPr lang="de-DE"/>
          </a:p>
        </p:txBody>
      </p:sp>
    </p:spTree>
    <p:extLst>
      <p:ext uri="{BB962C8B-B14F-4D97-AF65-F5344CB8AC3E}">
        <p14:creationId xmlns:p14="http://schemas.microsoft.com/office/powerpoint/2010/main" val="176801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70CC9E-9861-4AB4-B45D-F2776F40D4C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F5F3BBA-B0CA-471C-9308-A2D3B152B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F155CC9-EDBB-493F-9D84-399A3BB2C00E}"/>
              </a:ext>
            </a:extLst>
          </p:cNvPr>
          <p:cNvSpPr>
            <a:spLocks noGrp="1"/>
          </p:cNvSpPr>
          <p:nvPr>
            <p:ph type="dt" sz="half" idx="10"/>
          </p:nvPr>
        </p:nvSpPr>
        <p:spPr/>
        <p:txBody>
          <a:bodyPr/>
          <a:lstStyle/>
          <a:p>
            <a:fld id="{4D422E48-44B6-4A3B-9244-C3A90E749452}" type="datetimeFigureOut">
              <a:rPr lang="de-DE" smtClean="0"/>
              <a:t>20.07.2022</a:t>
            </a:fld>
            <a:endParaRPr lang="de-DE"/>
          </a:p>
        </p:txBody>
      </p:sp>
      <p:sp>
        <p:nvSpPr>
          <p:cNvPr id="5" name="Fußzeilenplatzhalter 4">
            <a:extLst>
              <a:ext uri="{FF2B5EF4-FFF2-40B4-BE49-F238E27FC236}">
                <a16:creationId xmlns:a16="http://schemas.microsoft.com/office/drawing/2014/main" id="{3A59A86E-834D-4EF3-BBA3-A24D73DBDB4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5DAB00-312B-4010-BB8D-2222C5F2CAE2}"/>
              </a:ext>
            </a:extLst>
          </p:cNvPr>
          <p:cNvSpPr>
            <a:spLocks noGrp="1"/>
          </p:cNvSpPr>
          <p:nvPr>
            <p:ph type="sldNum" sz="quarter" idx="12"/>
          </p:nvPr>
        </p:nvSpPr>
        <p:spPr/>
        <p:txBody>
          <a:bodyPr/>
          <a:lstStyle/>
          <a:p>
            <a:fld id="{D5F0455B-7805-4176-9EFB-640C29DAF252}" type="slidenum">
              <a:rPr lang="de-DE" smtClean="0"/>
              <a:t>‹Nr.›</a:t>
            </a:fld>
            <a:endParaRPr lang="de-DE"/>
          </a:p>
        </p:txBody>
      </p:sp>
    </p:spTree>
    <p:extLst>
      <p:ext uri="{BB962C8B-B14F-4D97-AF65-F5344CB8AC3E}">
        <p14:creationId xmlns:p14="http://schemas.microsoft.com/office/powerpoint/2010/main" val="349232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_1">
    <p:spTree>
      <p:nvGrpSpPr>
        <p:cNvPr id="1" name=""/>
        <p:cNvGrpSpPr/>
        <p:nvPr/>
      </p:nvGrpSpPr>
      <p:grpSpPr>
        <a:xfrm>
          <a:off x="0" y="0"/>
          <a:ext cx="0" cy="0"/>
          <a:chOff x="0" y="0"/>
          <a:chExt cx="0" cy="0"/>
        </a:xfrm>
      </p:grpSpPr>
      <p:sp>
        <p:nvSpPr>
          <p:cNvPr id="8" name="Titelplatzhalter 1">
            <a:extLst>
              <a:ext uri="{FF2B5EF4-FFF2-40B4-BE49-F238E27FC236}">
                <a16:creationId xmlns:a16="http://schemas.microsoft.com/office/drawing/2014/main" id="{7DB64268-201D-5D47-BAE6-24A1F2B9E1CA}"/>
              </a:ext>
            </a:extLst>
          </p:cNvPr>
          <p:cNvSpPr>
            <a:spLocks noGrp="1"/>
          </p:cNvSpPr>
          <p:nvPr>
            <p:ph type="title" hasCustomPrompt="1"/>
          </p:nvPr>
        </p:nvSpPr>
        <p:spPr>
          <a:xfrm>
            <a:off x="502061" y="365126"/>
            <a:ext cx="8697695" cy="586051"/>
          </a:xfrm>
          <a:prstGeom prst="rect">
            <a:avLst/>
          </a:prstGeom>
        </p:spPr>
        <p:txBody>
          <a:bodyPr vert="horz" lIns="91440" tIns="45720" rIns="91440" bIns="45720" rtlCol="0" anchor="t">
            <a:noAutofit/>
          </a:bodyPr>
          <a:lstStyle>
            <a:lvl1pPr>
              <a:defRPr sz="3600">
                <a:solidFill>
                  <a:srgbClr val="333333"/>
                </a:solidFill>
              </a:defRPr>
            </a:lvl1pPr>
          </a:lstStyle>
          <a:p>
            <a:r>
              <a:rPr lang="de-DE" dirty="0"/>
              <a:t>Hier steht eine Headline</a:t>
            </a:r>
          </a:p>
        </p:txBody>
      </p:sp>
      <p:sp>
        <p:nvSpPr>
          <p:cNvPr id="9" name="Textplatzhalter 10">
            <a:extLst>
              <a:ext uri="{FF2B5EF4-FFF2-40B4-BE49-F238E27FC236}">
                <a16:creationId xmlns:a16="http://schemas.microsoft.com/office/drawing/2014/main" id="{D67827D9-C0EE-AD40-B350-3B35A2AC134A}"/>
              </a:ext>
            </a:extLst>
          </p:cNvPr>
          <p:cNvSpPr>
            <a:spLocks noGrp="1"/>
          </p:cNvSpPr>
          <p:nvPr>
            <p:ph type="body" sz="quarter" idx="11" hasCustomPrompt="1"/>
          </p:nvPr>
        </p:nvSpPr>
        <p:spPr>
          <a:xfrm>
            <a:off x="501650" y="948268"/>
            <a:ext cx="8697913" cy="355600"/>
          </a:xfrm>
          <a:prstGeom prst="rect">
            <a:avLst/>
          </a:prstGeom>
        </p:spPr>
        <p:txBody>
          <a:bodyPr/>
          <a:lstStyle>
            <a:lvl1pPr marL="0" indent="0">
              <a:buNone/>
              <a:defRPr b="0" i="0">
                <a:solidFill>
                  <a:srgbClr val="0096DC"/>
                </a:solidFill>
                <a:latin typeface="Calibri" panose="020F0502020204030204" pitchFamily="34" charset="0"/>
                <a:cs typeface="Calibri" panose="020F0502020204030204" pitchFamily="34" charset="0"/>
              </a:defRPr>
            </a:lvl1pPr>
          </a:lstStyle>
          <a:p>
            <a:pPr lvl="0"/>
            <a:r>
              <a:rPr lang="de-DE" dirty="0"/>
              <a:t>Hier steht eine </a:t>
            </a:r>
            <a:r>
              <a:rPr lang="de-DE" dirty="0" err="1"/>
              <a:t>Subline</a:t>
            </a:r>
            <a:endParaRPr lang="de-DE" dirty="0"/>
          </a:p>
        </p:txBody>
      </p:sp>
      <p:sp>
        <p:nvSpPr>
          <p:cNvPr id="17" name="Textplatzhalter 15">
            <a:extLst>
              <a:ext uri="{FF2B5EF4-FFF2-40B4-BE49-F238E27FC236}">
                <a16:creationId xmlns:a16="http://schemas.microsoft.com/office/drawing/2014/main" id="{65F952E0-4A2A-0C40-94AC-492F53FB5C39}"/>
              </a:ext>
            </a:extLst>
          </p:cNvPr>
          <p:cNvSpPr>
            <a:spLocks noGrp="1"/>
          </p:cNvSpPr>
          <p:nvPr>
            <p:ph type="body" sz="quarter" idx="14" hasCustomPrompt="1"/>
          </p:nvPr>
        </p:nvSpPr>
        <p:spPr>
          <a:xfrm>
            <a:off x="501650" y="6371452"/>
            <a:ext cx="9988550" cy="258888"/>
          </a:xfrm>
          <a:prstGeom prst="rect">
            <a:avLst/>
          </a:prstGeom>
        </p:spPr>
        <p:txBody>
          <a:bodyPr/>
          <a:lstStyle>
            <a:lvl1pPr marL="0" indent="0">
              <a:buFontTx/>
              <a:buNone/>
              <a:defRPr sz="1100">
                <a:solidFill>
                  <a:schemeClr val="bg1">
                    <a:lumMod val="75000"/>
                  </a:schemeClr>
                </a:solidFill>
              </a:defRPr>
            </a:lvl1pPr>
          </a:lstStyle>
          <a:p>
            <a:pPr lvl="0"/>
            <a:r>
              <a:rPr lang="de-DE" dirty="0"/>
              <a:t>Source:</a:t>
            </a:r>
          </a:p>
        </p:txBody>
      </p:sp>
      <p:sp>
        <p:nvSpPr>
          <p:cNvPr id="18" name="Textplatzhalter 15">
            <a:extLst>
              <a:ext uri="{FF2B5EF4-FFF2-40B4-BE49-F238E27FC236}">
                <a16:creationId xmlns:a16="http://schemas.microsoft.com/office/drawing/2014/main" id="{7F705F88-2A77-0B48-A275-331010331924}"/>
              </a:ext>
            </a:extLst>
          </p:cNvPr>
          <p:cNvSpPr>
            <a:spLocks noGrp="1"/>
          </p:cNvSpPr>
          <p:nvPr>
            <p:ph type="body" sz="quarter" idx="20" hasCustomPrompt="1"/>
          </p:nvPr>
        </p:nvSpPr>
        <p:spPr>
          <a:xfrm>
            <a:off x="501650" y="6188571"/>
            <a:ext cx="9988550" cy="162929"/>
          </a:xfrm>
          <a:prstGeom prst="rect">
            <a:avLst/>
          </a:prstGeom>
        </p:spPr>
        <p:txBody>
          <a:bodyPr/>
          <a:lstStyle>
            <a:lvl1pPr marL="0" indent="0">
              <a:buFontTx/>
              <a:buNone/>
              <a:defRPr sz="1100">
                <a:solidFill>
                  <a:schemeClr val="bg1">
                    <a:lumMod val="75000"/>
                  </a:schemeClr>
                </a:solidFill>
              </a:defRPr>
            </a:lvl1pPr>
          </a:lstStyle>
          <a:p>
            <a:pPr lvl="0"/>
            <a:r>
              <a:rPr lang="de-DE" dirty="0"/>
              <a:t>*</a:t>
            </a:r>
          </a:p>
        </p:txBody>
      </p:sp>
      <p:sp>
        <p:nvSpPr>
          <p:cNvPr id="20" name="Foliennummernplatzhalter 19">
            <a:extLst>
              <a:ext uri="{FF2B5EF4-FFF2-40B4-BE49-F238E27FC236}">
                <a16:creationId xmlns:a16="http://schemas.microsoft.com/office/drawing/2014/main" id="{F0A1640F-D124-3640-83AA-24D505939D44}"/>
              </a:ext>
            </a:extLst>
          </p:cNvPr>
          <p:cNvSpPr>
            <a:spLocks noGrp="1"/>
          </p:cNvSpPr>
          <p:nvPr>
            <p:ph type="sldNum" sz="quarter" idx="21"/>
          </p:nvPr>
        </p:nvSpPr>
        <p:spPr/>
        <p:txBody>
          <a:bodyPr/>
          <a:lstStyle/>
          <a:p>
            <a:fld id="{CDE215AB-35F6-154F-8FF7-90D8DC0E6B04}" type="slidenum">
              <a:rPr lang="de-DE"/>
              <a:pPr/>
              <a:t>‹Nr.›</a:t>
            </a:fld>
            <a:endParaRPr lang="de-DE"/>
          </a:p>
        </p:txBody>
      </p:sp>
    </p:spTree>
    <p:extLst>
      <p:ext uri="{BB962C8B-B14F-4D97-AF65-F5344CB8AC3E}">
        <p14:creationId xmlns:p14="http://schemas.microsoft.com/office/powerpoint/2010/main" val="190556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2">
    <p:spTree>
      <p:nvGrpSpPr>
        <p:cNvPr id="1" name=""/>
        <p:cNvGrpSpPr/>
        <p:nvPr/>
      </p:nvGrpSpPr>
      <p:grpSpPr>
        <a:xfrm>
          <a:off x="0" y="0"/>
          <a:ext cx="0" cy="0"/>
          <a:chOff x="0" y="0"/>
          <a:chExt cx="0" cy="0"/>
        </a:xfrm>
      </p:grpSpPr>
      <p:sp>
        <p:nvSpPr>
          <p:cNvPr id="7" name="Titelplatzhalter 1"/>
          <p:cNvSpPr>
            <a:spLocks noGrp="1"/>
          </p:cNvSpPr>
          <p:nvPr>
            <p:ph type="title" hasCustomPrompt="1"/>
          </p:nvPr>
        </p:nvSpPr>
        <p:spPr>
          <a:xfrm>
            <a:off x="502061" y="365126"/>
            <a:ext cx="8697695" cy="586051"/>
          </a:xfrm>
          <a:prstGeom prst="rect">
            <a:avLst/>
          </a:prstGeom>
        </p:spPr>
        <p:txBody>
          <a:bodyPr vert="horz" lIns="91440" tIns="45720" rIns="91440" bIns="45720" rtlCol="0" anchor="t">
            <a:noAutofit/>
          </a:bodyPr>
          <a:lstStyle>
            <a:lvl1pPr>
              <a:defRPr sz="3600">
                <a:solidFill>
                  <a:srgbClr val="333333"/>
                </a:solidFill>
              </a:defRPr>
            </a:lvl1pPr>
          </a:lstStyle>
          <a:p>
            <a:r>
              <a:rPr lang="de-DE" dirty="0"/>
              <a:t>Hier steht eine Headline</a:t>
            </a:r>
          </a:p>
        </p:txBody>
      </p:sp>
      <p:pic>
        <p:nvPicPr>
          <p:cNvPr id="9" name="Grafik 8">
            <a:extLst>
              <a:ext uri="{FF2B5EF4-FFF2-40B4-BE49-F238E27FC236}">
                <a16:creationId xmlns:a16="http://schemas.microsoft.com/office/drawing/2014/main" id="{754B687F-B5B1-4627-B453-035DB6CAAC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4835" y="276910"/>
            <a:ext cx="2388150" cy="674267"/>
          </a:xfrm>
          <a:prstGeom prst="rect">
            <a:avLst/>
          </a:prstGeom>
        </p:spPr>
      </p:pic>
      <p:sp>
        <p:nvSpPr>
          <p:cNvPr id="11" name="Textplatzhalter 10">
            <a:extLst>
              <a:ext uri="{FF2B5EF4-FFF2-40B4-BE49-F238E27FC236}">
                <a16:creationId xmlns:a16="http://schemas.microsoft.com/office/drawing/2014/main" id="{4552E365-3AB2-7547-B979-0300EC3E8AB3}"/>
              </a:ext>
            </a:extLst>
          </p:cNvPr>
          <p:cNvSpPr>
            <a:spLocks noGrp="1"/>
          </p:cNvSpPr>
          <p:nvPr>
            <p:ph type="body" sz="quarter" idx="11" hasCustomPrompt="1"/>
          </p:nvPr>
        </p:nvSpPr>
        <p:spPr>
          <a:xfrm>
            <a:off x="501650" y="948268"/>
            <a:ext cx="8697913" cy="355600"/>
          </a:xfrm>
          <a:prstGeom prst="rect">
            <a:avLst/>
          </a:prstGeom>
        </p:spPr>
        <p:txBody>
          <a:bodyPr/>
          <a:lstStyle>
            <a:lvl1pPr marL="0" indent="0">
              <a:buNone/>
              <a:defRPr b="0" i="0">
                <a:solidFill>
                  <a:srgbClr val="0096DC"/>
                </a:solidFill>
                <a:latin typeface="Calibri" panose="020F0502020204030204" pitchFamily="34" charset="0"/>
                <a:cs typeface="Calibri" panose="020F0502020204030204" pitchFamily="34" charset="0"/>
              </a:defRPr>
            </a:lvl1pPr>
          </a:lstStyle>
          <a:p>
            <a:pPr lvl="0"/>
            <a:r>
              <a:rPr lang="de-DE" dirty="0"/>
              <a:t>Hier steht eine </a:t>
            </a:r>
            <a:r>
              <a:rPr lang="de-DE" dirty="0" err="1"/>
              <a:t>Subline</a:t>
            </a:r>
            <a:endParaRPr lang="de-DE" dirty="0"/>
          </a:p>
        </p:txBody>
      </p:sp>
      <p:sp>
        <p:nvSpPr>
          <p:cNvPr id="4" name="Textfeld 3">
            <a:extLst>
              <a:ext uri="{FF2B5EF4-FFF2-40B4-BE49-F238E27FC236}">
                <a16:creationId xmlns:a16="http://schemas.microsoft.com/office/drawing/2014/main" id="{905FDAD9-AF5D-EB4A-BB95-C3D0BE0369C7}"/>
              </a:ext>
            </a:extLst>
          </p:cNvPr>
          <p:cNvSpPr txBox="1"/>
          <p:nvPr userDrawn="1"/>
        </p:nvSpPr>
        <p:spPr>
          <a:xfrm>
            <a:off x="6451600" y="-1054100"/>
            <a:ext cx="184731" cy="369332"/>
          </a:xfrm>
          <a:prstGeom prst="rect">
            <a:avLst/>
          </a:prstGeom>
          <a:noFill/>
        </p:spPr>
        <p:txBody>
          <a:bodyPr wrap="none" rtlCol="0">
            <a:spAutoFit/>
          </a:bodyPr>
          <a:lstStyle/>
          <a:p>
            <a:pPr algn="l"/>
            <a:endParaRPr lang="de-DE" sz="1800" b="0" i="0" dirty="0">
              <a:solidFill>
                <a:srgbClr val="000000"/>
              </a:solidFill>
              <a:latin typeface="Calibri Light" panose="020F0302020204030204" pitchFamily="34" charset="0"/>
              <a:cs typeface="Calibri Light" panose="020F0302020204030204" pitchFamily="34" charset="0"/>
            </a:endParaRPr>
          </a:p>
        </p:txBody>
      </p:sp>
      <p:sp>
        <p:nvSpPr>
          <p:cNvPr id="12" name="Textplatzhalter 13">
            <a:extLst>
              <a:ext uri="{FF2B5EF4-FFF2-40B4-BE49-F238E27FC236}">
                <a16:creationId xmlns:a16="http://schemas.microsoft.com/office/drawing/2014/main" id="{2B23FDCB-2D2F-F94A-8ED7-5E00F763DD3B}"/>
              </a:ext>
            </a:extLst>
          </p:cNvPr>
          <p:cNvSpPr>
            <a:spLocks noGrp="1"/>
          </p:cNvSpPr>
          <p:nvPr>
            <p:ph type="body" sz="quarter" idx="16"/>
          </p:nvPr>
        </p:nvSpPr>
        <p:spPr>
          <a:xfrm>
            <a:off x="501650" y="1759509"/>
            <a:ext cx="8697913" cy="4022721"/>
          </a:xfrm>
          <a:prstGeom prst="rect">
            <a:avLst/>
          </a:prstGeom>
        </p:spPr>
        <p:txBody>
          <a:bodyPr/>
          <a:lstStyle>
            <a:lvl1pPr marL="0" indent="0">
              <a:lnSpc>
                <a:spcPct val="100000"/>
              </a:lnSpc>
              <a:buClr>
                <a:schemeClr val="tx1"/>
              </a:buClr>
              <a:buSzPct val="124000"/>
              <a:buFontTx/>
              <a:buNone/>
              <a:defRPr baseline="0">
                <a:latin typeface="Calibri Light" panose="020F0302020204030204" pitchFamily="34" charset="0"/>
              </a:defRPr>
            </a:lvl1pPr>
            <a:lvl2pPr marL="460800" indent="-228600">
              <a:lnSpc>
                <a:spcPct val="100000"/>
              </a:lnSpc>
              <a:buClr>
                <a:schemeClr val="tx1"/>
              </a:buClr>
              <a:buFont typeface="Arial" panose="020B0604020202020204" pitchFamily="34" charset="0"/>
              <a:buChar char="•"/>
              <a:defRPr baseline="0">
                <a:latin typeface="Calibri Light" panose="020F0302020204030204" pitchFamily="34" charset="0"/>
              </a:defRPr>
            </a:lvl2pPr>
            <a:lvl3pPr>
              <a:lnSpc>
                <a:spcPct val="100000"/>
              </a:lnSpc>
              <a:defRPr baseline="0">
                <a:latin typeface="Calibri Light" panose="020F0302020204030204" pitchFamily="34" charset="0"/>
              </a:defRPr>
            </a:lvl3pPr>
            <a:lvl4pPr>
              <a:lnSpc>
                <a:spcPct val="100000"/>
              </a:lnSpc>
              <a:defRPr baseline="0">
                <a:latin typeface="Calibri Light" panose="020F0302020204030204" pitchFamily="34" charset="0"/>
              </a:defRPr>
            </a:lvl4pPr>
            <a:lvl5pPr>
              <a:lnSpc>
                <a:spcPct val="100000"/>
              </a:lnSpc>
              <a:defRPr baseline="0">
                <a:latin typeface="Calibri Light" panose="020F030202020403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Foliennummernplatzhalter 9">
            <a:extLst>
              <a:ext uri="{FF2B5EF4-FFF2-40B4-BE49-F238E27FC236}">
                <a16:creationId xmlns:a16="http://schemas.microsoft.com/office/drawing/2014/main" id="{7D246FE8-7FA8-F54C-8310-33440D9C0A65}"/>
              </a:ext>
            </a:extLst>
          </p:cNvPr>
          <p:cNvSpPr>
            <a:spLocks noGrp="1"/>
          </p:cNvSpPr>
          <p:nvPr>
            <p:ph type="sldNum" sz="quarter" idx="18"/>
          </p:nvPr>
        </p:nvSpPr>
        <p:spPr/>
        <p:txBody>
          <a:bodyPr/>
          <a:lstStyle/>
          <a:p>
            <a:fld id="{CDE215AB-35F6-154F-8FF7-90D8DC0E6B04}" type="slidenum">
              <a:rPr lang="de-DE"/>
              <a:pPr/>
              <a:t>‹Nr.›</a:t>
            </a:fld>
            <a:endParaRPr lang="de-DE"/>
          </a:p>
        </p:txBody>
      </p:sp>
      <p:sp>
        <p:nvSpPr>
          <p:cNvPr id="24" name="Textplatzhalter 15">
            <a:extLst>
              <a:ext uri="{FF2B5EF4-FFF2-40B4-BE49-F238E27FC236}">
                <a16:creationId xmlns:a16="http://schemas.microsoft.com/office/drawing/2014/main" id="{CF1B0CFB-4189-A141-BFC2-38713A428D95}"/>
              </a:ext>
            </a:extLst>
          </p:cNvPr>
          <p:cNvSpPr>
            <a:spLocks noGrp="1"/>
          </p:cNvSpPr>
          <p:nvPr>
            <p:ph type="body" sz="quarter" idx="14" hasCustomPrompt="1"/>
          </p:nvPr>
        </p:nvSpPr>
        <p:spPr>
          <a:xfrm>
            <a:off x="501650" y="6371452"/>
            <a:ext cx="9988550" cy="258888"/>
          </a:xfrm>
          <a:prstGeom prst="rect">
            <a:avLst/>
          </a:prstGeom>
        </p:spPr>
        <p:txBody>
          <a:bodyPr/>
          <a:lstStyle>
            <a:lvl1pPr marL="0" indent="0">
              <a:buFontTx/>
              <a:buNone/>
              <a:defRPr sz="1100">
                <a:solidFill>
                  <a:schemeClr val="bg1">
                    <a:lumMod val="75000"/>
                  </a:schemeClr>
                </a:solidFill>
              </a:defRPr>
            </a:lvl1pPr>
          </a:lstStyle>
          <a:p>
            <a:pPr lvl="0"/>
            <a:r>
              <a:rPr lang="de-DE" dirty="0"/>
              <a:t>Source:</a:t>
            </a:r>
          </a:p>
        </p:txBody>
      </p:sp>
      <p:sp>
        <p:nvSpPr>
          <p:cNvPr id="25" name="Textplatzhalter 15">
            <a:extLst>
              <a:ext uri="{FF2B5EF4-FFF2-40B4-BE49-F238E27FC236}">
                <a16:creationId xmlns:a16="http://schemas.microsoft.com/office/drawing/2014/main" id="{6D6EAA62-9349-4A4D-8B54-D423273D4BFC}"/>
              </a:ext>
            </a:extLst>
          </p:cNvPr>
          <p:cNvSpPr>
            <a:spLocks noGrp="1"/>
          </p:cNvSpPr>
          <p:nvPr>
            <p:ph type="body" sz="quarter" idx="20" hasCustomPrompt="1"/>
          </p:nvPr>
        </p:nvSpPr>
        <p:spPr>
          <a:xfrm>
            <a:off x="501650" y="6188571"/>
            <a:ext cx="9988550" cy="162929"/>
          </a:xfrm>
          <a:prstGeom prst="rect">
            <a:avLst/>
          </a:prstGeom>
        </p:spPr>
        <p:txBody>
          <a:bodyPr/>
          <a:lstStyle>
            <a:lvl1pPr marL="0" indent="0">
              <a:buFontTx/>
              <a:buNone/>
              <a:defRPr sz="1100">
                <a:solidFill>
                  <a:schemeClr val="bg1">
                    <a:lumMod val="75000"/>
                  </a:schemeClr>
                </a:solidFill>
              </a:defRPr>
            </a:lvl1pPr>
          </a:lstStyle>
          <a:p>
            <a:pPr lvl="0"/>
            <a:r>
              <a:rPr lang="de-DE" dirty="0"/>
              <a:t>*</a:t>
            </a:r>
          </a:p>
        </p:txBody>
      </p:sp>
    </p:spTree>
    <p:extLst>
      <p:ext uri="{BB962C8B-B14F-4D97-AF65-F5344CB8AC3E}">
        <p14:creationId xmlns:p14="http://schemas.microsoft.com/office/powerpoint/2010/main" val="277694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3">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BB8ECAD-A805-A542-AF5D-AF608B799EE5}"/>
              </a:ext>
            </a:extLst>
          </p:cNvPr>
          <p:cNvSpPr/>
          <p:nvPr userDrawn="1"/>
        </p:nvSpPr>
        <p:spPr>
          <a:xfrm>
            <a:off x="-1" y="1603375"/>
            <a:ext cx="12192001" cy="4337516"/>
          </a:xfrm>
          <a:prstGeom prst="rect">
            <a:avLst/>
          </a:prstGeom>
          <a:solidFill>
            <a:srgbClr val="009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9" name="Grafik 8">
            <a:extLst>
              <a:ext uri="{FF2B5EF4-FFF2-40B4-BE49-F238E27FC236}">
                <a16:creationId xmlns:a16="http://schemas.microsoft.com/office/drawing/2014/main" id="{754B687F-B5B1-4627-B453-035DB6CAAC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4835" y="276910"/>
            <a:ext cx="2388150" cy="674267"/>
          </a:xfrm>
          <a:prstGeom prst="rect">
            <a:avLst/>
          </a:prstGeom>
        </p:spPr>
      </p:pic>
      <p:sp>
        <p:nvSpPr>
          <p:cNvPr id="14" name="Titelplatzhalter 1">
            <a:extLst>
              <a:ext uri="{FF2B5EF4-FFF2-40B4-BE49-F238E27FC236}">
                <a16:creationId xmlns:a16="http://schemas.microsoft.com/office/drawing/2014/main" id="{364E39C8-A0B6-3F4F-AC23-0AF8EB562856}"/>
              </a:ext>
            </a:extLst>
          </p:cNvPr>
          <p:cNvSpPr>
            <a:spLocks noGrp="1"/>
          </p:cNvSpPr>
          <p:nvPr>
            <p:ph type="title" hasCustomPrompt="1"/>
          </p:nvPr>
        </p:nvSpPr>
        <p:spPr>
          <a:xfrm>
            <a:off x="502061" y="365126"/>
            <a:ext cx="8697695" cy="586051"/>
          </a:xfrm>
          <a:prstGeom prst="rect">
            <a:avLst/>
          </a:prstGeom>
        </p:spPr>
        <p:txBody>
          <a:bodyPr vert="horz" lIns="91440" tIns="45720" rIns="91440" bIns="45720" rtlCol="0" anchor="t">
            <a:noAutofit/>
          </a:bodyPr>
          <a:lstStyle>
            <a:lvl1pPr>
              <a:defRPr sz="3600">
                <a:solidFill>
                  <a:srgbClr val="333333"/>
                </a:solidFill>
              </a:defRPr>
            </a:lvl1pPr>
          </a:lstStyle>
          <a:p>
            <a:r>
              <a:rPr lang="de-DE" dirty="0"/>
              <a:t>Hier steht eine Headline</a:t>
            </a:r>
          </a:p>
        </p:txBody>
      </p:sp>
      <p:sp>
        <p:nvSpPr>
          <p:cNvPr id="15" name="Textplatzhalter 10">
            <a:extLst>
              <a:ext uri="{FF2B5EF4-FFF2-40B4-BE49-F238E27FC236}">
                <a16:creationId xmlns:a16="http://schemas.microsoft.com/office/drawing/2014/main" id="{E0FF3278-309F-0C48-9E36-873E4526AB3A}"/>
              </a:ext>
            </a:extLst>
          </p:cNvPr>
          <p:cNvSpPr>
            <a:spLocks noGrp="1"/>
          </p:cNvSpPr>
          <p:nvPr>
            <p:ph type="body" sz="quarter" idx="11" hasCustomPrompt="1"/>
          </p:nvPr>
        </p:nvSpPr>
        <p:spPr>
          <a:xfrm>
            <a:off x="501650" y="948268"/>
            <a:ext cx="8697913" cy="355600"/>
          </a:xfrm>
          <a:prstGeom prst="rect">
            <a:avLst/>
          </a:prstGeom>
        </p:spPr>
        <p:txBody>
          <a:bodyPr/>
          <a:lstStyle>
            <a:lvl1pPr marL="0" indent="0">
              <a:buNone/>
              <a:defRPr b="0" i="0">
                <a:solidFill>
                  <a:srgbClr val="0096DC"/>
                </a:solidFill>
                <a:latin typeface="Calibri" panose="020F0502020204030204" pitchFamily="34" charset="0"/>
                <a:cs typeface="Calibri" panose="020F0502020204030204" pitchFamily="34" charset="0"/>
              </a:defRPr>
            </a:lvl1pPr>
          </a:lstStyle>
          <a:p>
            <a:pPr lvl="0"/>
            <a:r>
              <a:rPr lang="de-DE" dirty="0"/>
              <a:t>Hier steht eine </a:t>
            </a:r>
            <a:r>
              <a:rPr lang="de-DE" dirty="0" err="1"/>
              <a:t>Subline</a:t>
            </a:r>
            <a:endParaRPr lang="de-DE" dirty="0"/>
          </a:p>
        </p:txBody>
      </p:sp>
      <p:sp>
        <p:nvSpPr>
          <p:cNvPr id="7" name="Textplatzhalter 6">
            <a:extLst>
              <a:ext uri="{FF2B5EF4-FFF2-40B4-BE49-F238E27FC236}">
                <a16:creationId xmlns:a16="http://schemas.microsoft.com/office/drawing/2014/main" id="{CBC3F003-4162-DD48-A298-0E3ADA618B36}"/>
              </a:ext>
            </a:extLst>
          </p:cNvPr>
          <p:cNvSpPr>
            <a:spLocks noGrp="1"/>
          </p:cNvSpPr>
          <p:nvPr>
            <p:ph type="body" sz="quarter" idx="16"/>
          </p:nvPr>
        </p:nvSpPr>
        <p:spPr>
          <a:xfrm>
            <a:off x="501650" y="1995488"/>
            <a:ext cx="10870395" cy="3748087"/>
          </a:xfrm>
          <a:prstGeom prst="rect">
            <a:avLst/>
          </a:prstGeom>
        </p:spPr>
        <p:txBody>
          <a:bodyPr/>
          <a:lstStyle>
            <a:lvl1pPr marL="0" indent="0">
              <a:buNone/>
              <a:defRPr sz="1800" baseline="0">
                <a:solidFill>
                  <a:schemeClr val="bg1"/>
                </a:solidFill>
                <a:latin typeface="Calibri Light" panose="020F0302020204030204" pitchFamily="34" charset="0"/>
              </a:defRPr>
            </a:lvl1pPr>
            <a:lvl2pPr>
              <a:defRPr sz="1800" baseline="0">
                <a:solidFill>
                  <a:schemeClr val="bg1"/>
                </a:solidFill>
                <a:latin typeface="Calibri Light" panose="020F0302020204030204" pitchFamily="34" charset="0"/>
              </a:defRPr>
            </a:lvl2pPr>
            <a:lvl3pPr>
              <a:defRPr sz="1800" baseline="0">
                <a:solidFill>
                  <a:schemeClr val="bg1"/>
                </a:solidFill>
                <a:latin typeface="Calibri Light" panose="020F0302020204030204" pitchFamily="34" charset="0"/>
              </a:defRPr>
            </a:lvl3pPr>
            <a:lvl4pPr>
              <a:defRPr sz="1800" baseline="0">
                <a:solidFill>
                  <a:schemeClr val="bg1"/>
                </a:solidFill>
                <a:latin typeface="Calibri Light" panose="020F0302020204030204" pitchFamily="34" charset="0"/>
              </a:defRPr>
            </a:lvl4pPr>
            <a:lvl5pPr>
              <a:defRPr sz="1800" baseline="0">
                <a:solidFill>
                  <a:schemeClr val="bg1"/>
                </a:solidFill>
                <a:latin typeface="Calibri Light" panose="020F030202020403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oliennummernplatzhalter 3">
            <a:extLst>
              <a:ext uri="{FF2B5EF4-FFF2-40B4-BE49-F238E27FC236}">
                <a16:creationId xmlns:a16="http://schemas.microsoft.com/office/drawing/2014/main" id="{78C41B20-3833-8F44-BEE1-35F22B46B853}"/>
              </a:ext>
            </a:extLst>
          </p:cNvPr>
          <p:cNvSpPr>
            <a:spLocks noGrp="1"/>
          </p:cNvSpPr>
          <p:nvPr>
            <p:ph type="sldNum" sz="quarter" idx="18"/>
          </p:nvPr>
        </p:nvSpPr>
        <p:spPr/>
        <p:txBody>
          <a:bodyPr/>
          <a:lstStyle/>
          <a:p>
            <a:fld id="{CDE215AB-35F6-154F-8FF7-90D8DC0E6B04}" type="slidenum">
              <a:rPr lang="de-DE"/>
              <a:pPr/>
              <a:t>‹Nr.›</a:t>
            </a:fld>
            <a:endParaRPr lang="de-DE"/>
          </a:p>
        </p:txBody>
      </p:sp>
      <p:sp>
        <p:nvSpPr>
          <p:cNvPr id="13" name="Textplatzhalter 15">
            <a:extLst>
              <a:ext uri="{FF2B5EF4-FFF2-40B4-BE49-F238E27FC236}">
                <a16:creationId xmlns:a16="http://schemas.microsoft.com/office/drawing/2014/main" id="{29D5BAB6-05B8-4A43-999A-11C1B9BC4C35}"/>
              </a:ext>
            </a:extLst>
          </p:cNvPr>
          <p:cNvSpPr>
            <a:spLocks noGrp="1"/>
          </p:cNvSpPr>
          <p:nvPr>
            <p:ph type="body" sz="quarter" idx="14" hasCustomPrompt="1"/>
          </p:nvPr>
        </p:nvSpPr>
        <p:spPr>
          <a:xfrm>
            <a:off x="501650" y="6371452"/>
            <a:ext cx="9988550" cy="258888"/>
          </a:xfrm>
          <a:prstGeom prst="rect">
            <a:avLst/>
          </a:prstGeom>
        </p:spPr>
        <p:txBody>
          <a:bodyPr/>
          <a:lstStyle>
            <a:lvl1pPr marL="0" indent="0">
              <a:buFontTx/>
              <a:buNone/>
              <a:defRPr sz="1100">
                <a:solidFill>
                  <a:schemeClr val="bg1">
                    <a:lumMod val="75000"/>
                  </a:schemeClr>
                </a:solidFill>
              </a:defRPr>
            </a:lvl1pPr>
          </a:lstStyle>
          <a:p>
            <a:pPr lvl="0"/>
            <a:r>
              <a:rPr lang="de-DE" dirty="0"/>
              <a:t>Source:</a:t>
            </a:r>
          </a:p>
        </p:txBody>
      </p:sp>
      <p:sp>
        <p:nvSpPr>
          <p:cNvPr id="16" name="Textplatzhalter 15">
            <a:extLst>
              <a:ext uri="{FF2B5EF4-FFF2-40B4-BE49-F238E27FC236}">
                <a16:creationId xmlns:a16="http://schemas.microsoft.com/office/drawing/2014/main" id="{4C12A87F-B94E-3046-B171-65471A495374}"/>
              </a:ext>
            </a:extLst>
          </p:cNvPr>
          <p:cNvSpPr>
            <a:spLocks noGrp="1"/>
          </p:cNvSpPr>
          <p:nvPr>
            <p:ph type="body" sz="quarter" idx="20" hasCustomPrompt="1"/>
          </p:nvPr>
        </p:nvSpPr>
        <p:spPr>
          <a:xfrm>
            <a:off x="501650" y="6188571"/>
            <a:ext cx="9988550" cy="162929"/>
          </a:xfrm>
          <a:prstGeom prst="rect">
            <a:avLst/>
          </a:prstGeom>
        </p:spPr>
        <p:txBody>
          <a:bodyPr/>
          <a:lstStyle>
            <a:lvl1pPr marL="0" indent="0">
              <a:buFontTx/>
              <a:buNone/>
              <a:defRPr sz="1100">
                <a:solidFill>
                  <a:schemeClr val="bg1">
                    <a:lumMod val="75000"/>
                  </a:schemeClr>
                </a:solidFill>
              </a:defRPr>
            </a:lvl1pPr>
          </a:lstStyle>
          <a:p>
            <a:pPr lvl="0"/>
            <a:r>
              <a:rPr lang="de-DE" dirty="0"/>
              <a:t>*</a:t>
            </a:r>
          </a:p>
        </p:txBody>
      </p:sp>
    </p:spTree>
    <p:extLst>
      <p:ext uri="{BB962C8B-B14F-4D97-AF65-F5344CB8AC3E}">
        <p14:creationId xmlns:p14="http://schemas.microsoft.com/office/powerpoint/2010/main" val="245803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4">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F8160472-0F90-1445-AF51-52E8D697E1EE}"/>
              </a:ext>
            </a:extLst>
          </p:cNvPr>
          <p:cNvSpPr/>
          <p:nvPr userDrawn="1"/>
        </p:nvSpPr>
        <p:spPr>
          <a:xfrm>
            <a:off x="0" y="1534319"/>
            <a:ext cx="12192000" cy="5323681"/>
          </a:xfrm>
          <a:prstGeom prst="rect">
            <a:avLst/>
          </a:prstGeom>
          <a:gradFill flip="none" rotWithShape="1">
            <a:gsLst>
              <a:gs pos="0">
                <a:srgbClr val="005A8E"/>
              </a:gs>
              <a:gs pos="50000">
                <a:srgbClr val="0096DC">
                  <a:shade val="67500"/>
                  <a:satMod val="115000"/>
                </a:srgbClr>
              </a:gs>
              <a:gs pos="100000">
                <a:srgbClr val="0096DC">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 name="Grafik 8">
            <a:extLst>
              <a:ext uri="{FF2B5EF4-FFF2-40B4-BE49-F238E27FC236}">
                <a16:creationId xmlns:a16="http://schemas.microsoft.com/office/drawing/2014/main" id="{754B687F-B5B1-4627-B453-035DB6CAAC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4835" y="276910"/>
            <a:ext cx="2388150" cy="674267"/>
          </a:xfrm>
          <a:prstGeom prst="rect">
            <a:avLst/>
          </a:prstGeom>
        </p:spPr>
      </p:pic>
      <p:sp>
        <p:nvSpPr>
          <p:cNvPr id="14" name="Titelplatzhalter 1">
            <a:extLst>
              <a:ext uri="{FF2B5EF4-FFF2-40B4-BE49-F238E27FC236}">
                <a16:creationId xmlns:a16="http://schemas.microsoft.com/office/drawing/2014/main" id="{364E39C8-A0B6-3F4F-AC23-0AF8EB562856}"/>
              </a:ext>
            </a:extLst>
          </p:cNvPr>
          <p:cNvSpPr>
            <a:spLocks noGrp="1"/>
          </p:cNvSpPr>
          <p:nvPr>
            <p:ph type="title" hasCustomPrompt="1"/>
          </p:nvPr>
        </p:nvSpPr>
        <p:spPr>
          <a:xfrm>
            <a:off x="502061" y="365126"/>
            <a:ext cx="8697695" cy="586051"/>
          </a:xfrm>
          <a:prstGeom prst="rect">
            <a:avLst/>
          </a:prstGeom>
        </p:spPr>
        <p:txBody>
          <a:bodyPr vert="horz" lIns="91440" tIns="45720" rIns="91440" bIns="45720" rtlCol="0" anchor="t">
            <a:noAutofit/>
          </a:bodyPr>
          <a:lstStyle>
            <a:lvl1pPr>
              <a:defRPr sz="3600">
                <a:solidFill>
                  <a:srgbClr val="333333"/>
                </a:solidFill>
              </a:defRPr>
            </a:lvl1pPr>
          </a:lstStyle>
          <a:p>
            <a:r>
              <a:rPr lang="de-DE" dirty="0"/>
              <a:t>Hier steht eine Headline</a:t>
            </a:r>
          </a:p>
        </p:txBody>
      </p:sp>
      <p:sp>
        <p:nvSpPr>
          <p:cNvPr id="15" name="Textplatzhalter 10">
            <a:extLst>
              <a:ext uri="{FF2B5EF4-FFF2-40B4-BE49-F238E27FC236}">
                <a16:creationId xmlns:a16="http://schemas.microsoft.com/office/drawing/2014/main" id="{E0FF3278-309F-0C48-9E36-873E4526AB3A}"/>
              </a:ext>
            </a:extLst>
          </p:cNvPr>
          <p:cNvSpPr>
            <a:spLocks noGrp="1"/>
          </p:cNvSpPr>
          <p:nvPr>
            <p:ph type="body" sz="quarter" idx="11" hasCustomPrompt="1"/>
          </p:nvPr>
        </p:nvSpPr>
        <p:spPr>
          <a:xfrm>
            <a:off x="501650" y="948268"/>
            <a:ext cx="8697913" cy="355600"/>
          </a:xfrm>
          <a:prstGeom prst="rect">
            <a:avLst/>
          </a:prstGeom>
        </p:spPr>
        <p:txBody>
          <a:bodyPr/>
          <a:lstStyle>
            <a:lvl1pPr marL="0" indent="0">
              <a:buNone/>
              <a:defRPr b="0" i="0">
                <a:solidFill>
                  <a:srgbClr val="0096DC"/>
                </a:solidFill>
                <a:latin typeface="Calibri" panose="020F0502020204030204" pitchFamily="34" charset="0"/>
                <a:cs typeface="Calibri" panose="020F0502020204030204" pitchFamily="34" charset="0"/>
              </a:defRPr>
            </a:lvl1pPr>
          </a:lstStyle>
          <a:p>
            <a:pPr lvl="0"/>
            <a:r>
              <a:rPr lang="de-DE" dirty="0"/>
              <a:t>Hier steht eine </a:t>
            </a:r>
            <a:r>
              <a:rPr lang="de-DE" dirty="0" err="1"/>
              <a:t>Subline</a:t>
            </a:r>
            <a:endParaRPr lang="de-DE" dirty="0"/>
          </a:p>
        </p:txBody>
      </p:sp>
      <p:sp>
        <p:nvSpPr>
          <p:cNvPr id="6" name="Foliennummernplatzhalter 5">
            <a:extLst>
              <a:ext uri="{FF2B5EF4-FFF2-40B4-BE49-F238E27FC236}">
                <a16:creationId xmlns:a16="http://schemas.microsoft.com/office/drawing/2014/main" id="{FD95E737-0B3B-844A-8EAB-DA80FEDF6B7E}"/>
              </a:ext>
            </a:extLst>
          </p:cNvPr>
          <p:cNvSpPr>
            <a:spLocks noGrp="1"/>
          </p:cNvSpPr>
          <p:nvPr>
            <p:ph type="sldNum" sz="quarter" idx="13"/>
          </p:nvPr>
        </p:nvSpPr>
        <p:spPr/>
        <p:txBody>
          <a:bodyPr/>
          <a:lstStyle/>
          <a:p>
            <a:fld id="{CDE215AB-35F6-154F-8FF7-90D8DC0E6B04}" type="slidenum">
              <a:rPr lang="de-DE"/>
              <a:pPr/>
              <a:t>‹Nr.›</a:t>
            </a:fld>
            <a:endParaRPr lang="de-DE"/>
          </a:p>
        </p:txBody>
      </p:sp>
      <p:sp>
        <p:nvSpPr>
          <p:cNvPr id="19" name="Textplatzhalter 15">
            <a:extLst>
              <a:ext uri="{FF2B5EF4-FFF2-40B4-BE49-F238E27FC236}">
                <a16:creationId xmlns:a16="http://schemas.microsoft.com/office/drawing/2014/main" id="{FCCA7108-A300-0145-AD93-9D54D9DA41CF}"/>
              </a:ext>
            </a:extLst>
          </p:cNvPr>
          <p:cNvSpPr>
            <a:spLocks noGrp="1"/>
          </p:cNvSpPr>
          <p:nvPr>
            <p:ph type="body" sz="quarter" idx="14" hasCustomPrompt="1"/>
          </p:nvPr>
        </p:nvSpPr>
        <p:spPr>
          <a:xfrm>
            <a:off x="501650" y="6371452"/>
            <a:ext cx="8294007" cy="209637"/>
          </a:xfrm>
          <a:prstGeom prst="rect">
            <a:avLst/>
          </a:prstGeom>
        </p:spPr>
        <p:txBody>
          <a:bodyPr/>
          <a:lstStyle>
            <a:lvl1pPr marL="0" indent="0">
              <a:buFontTx/>
              <a:buNone/>
              <a:defRPr sz="1100">
                <a:solidFill>
                  <a:schemeClr val="bg1">
                    <a:lumMod val="75000"/>
                  </a:schemeClr>
                </a:solidFill>
              </a:defRPr>
            </a:lvl1pPr>
          </a:lstStyle>
          <a:p>
            <a:pPr lvl="0"/>
            <a:r>
              <a:rPr lang="de-DE" dirty="0"/>
              <a:t>Source:</a:t>
            </a:r>
          </a:p>
        </p:txBody>
      </p:sp>
      <p:sp>
        <p:nvSpPr>
          <p:cNvPr id="20" name="Textplatzhalter 15">
            <a:extLst>
              <a:ext uri="{FF2B5EF4-FFF2-40B4-BE49-F238E27FC236}">
                <a16:creationId xmlns:a16="http://schemas.microsoft.com/office/drawing/2014/main" id="{77F46F98-7A9D-E942-9EE6-34B846AFBB50}"/>
              </a:ext>
            </a:extLst>
          </p:cNvPr>
          <p:cNvSpPr>
            <a:spLocks noGrp="1"/>
          </p:cNvSpPr>
          <p:nvPr>
            <p:ph type="body" sz="quarter" idx="20" hasCustomPrompt="1"/>
          </p:nvPr>
        </p:nvSpPr>
        <p:spPr>
          <a:xfrm>
            <a:off x="501650" y="6188571"/>
            <a:ext cx="8294007" cy="131933"/>
          </a:xfrm>
          <a:prstGeom prst="rect">
            <a:avLst/>
          </a:prstGeom>
        </p:spPr>
        <p:txBody>
          <a:bodyPr/>
          <a:lstStyle>
            <a:lvl1pPr marL="0" indent="0">
              <a:buFontTx/>
              <a:buNone/>
              <a:defRPr sz="1100">
                <a:solidFill>
                  <a:schemeClr val="bg1">
                    <a:lumMod val="75000"/>
                  </a:schemeClr>
                </a:solidFill>
              </a:defRPr>
            </a:lvl1pPr>
          </a:lstStyle>
          <a:p>
            <a:pPr lvl="0"/>
            <a:r>
              <a:rPr lang="de-DE" dirty="0"/>
              <a:t>*</a:t>
            </a:r>
          </a:p>
        </p:txBody>
      </p:sp>
    </p:spTree>
    <p:extLst>
      <p:ext uri="{BB962C8B-B14F-4D97-AF65-F5344CB8AC3E}">
        <p14:creationId xmlns:p14="http://schemas.microsoft.com/office/powerpoint/2010/main" val="322463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5">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BB8ECAD-A805-A542-AF5D-AF608B799EE5}"/>
              </a:ext>
            </a:extLst>
          </p:cNvPr>
          <p:cNvSpPr/>
          <p:nvPr userDrawn="1"/>
        </p:nvSpPr>
        <p:spPr>
          <a:xfrm>
            <a:off x="3213100" y="1603375"/>
            <a:ext cx="8978900" cy="4337516"/>
          </a:xfrm>
          <a:prstGeom prst="rect">
            <a:avLst/>
          </a:prstGeom>
          <a:solidFill>
            <a:srgbClr val="009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9" name="Grafik 8">
            <a:extLst>
              <a:ext uri="{FF2B5EF4-FFF2-40B4-BE49-F238E27FC236}">
                <a16:creationId xmlns:a16="http://schemas.microsoft.com/office/drawing/2014/main" id="{754B687F-B5B1-4627-B453-035DB6CAAC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4835" y="276910"/>
            <a:ext cx="2388150" cy="674267"/>
          </a:xfrm>
          <a:prstGeom prst="rect">
            <a:avLst/>
          </a:prstGeom>
        </p:spPr>
      </p:pic>
      <p:sp>
        <p:nvSpPr>
          <p:cNvPr id="14" name="Titelplatzhalter 1">
            <a:extLst>
              <a:ext uri="{FF2B5EF4-FFF2-40B4-BE49-F238E27FC236}">
                <a16:creationId xmlns:a16="http://schemas.microsoft.com/office/drawing/2014/main" id="{EE0D88FC-809B-4848-A564-2D64B44741ED}"/>
              </a:ext>
            </a:extLst>
          </p:cNvPr>
          <p:cNvSpPr>
            <a:spLocks noGrp="1"/>
          </p:cNvSpPr>
          <p:nvPr>
            <p:ph type="title" hasCustomPrompt="1"/>
          </p:nvPr>
        </p:nvSpPr>
        <p:spPr>
          <a:xfrm>
            <a:off x="502061" y="365126"/>
            <a:ext cx="8697695" cy="586051"/>
          </a:xfrm>
          <a:prstGeom prst="rect">
            <a:avLst/>
          </a:prstGeom>
        </p:spPr>
        <p:txBody>
          <a:bodyPr vert="horz" lIns="91440" tIns="45720" rIns="91440" bIns="45720" rtlCol="0" anchor="t">
            <a:noAutofit/>
          </a:bodyPr>
          <a:lstStyle>
            <a:lvl1pPr>
              <a:defRPr sz="3600">
                <a:solidFill>
                  <a:srgbClr val="333333"/>
                </a:solidFill>
              </a:defRPr>
            </a:lvl1pPr>
          </a:lstStyle>
          <a:p>
            <a:r>
              <a:rPr lang="de-DE" dirty="0"/>
              <a:t>Hier steht eine Headline</a:t>
            </a:r>
          </a:p>
        </p:txBody>
      </p:sp>
      <p:sp>
        <p:nvSpPr>
          <p:cNvPr id="15" name="Textplatzhalter 10">
            <a:extLst>
              <a:ext uri="{FF2B5EF4-FFF2-40B4-BE49-F238E27FC236}">
                <a16:creationId xmlns:a16="http://schemas.microsoft.com/office/drawing/2014/main" id="{6BAFDFD6-3BC2-FA4D-8DAE-D4006F107046}"/>
              </a:ext>
            </a:extLst>
          </p:cNvPr>
          <p:cNvSpPr>
            <a:spLocks noGrp="1"/>
          </p:cNvSpPr>
          <p:nvPr>
            <p:ph type="body" sz="quarter" idx="11" hasCustomPrompt="1"/>
          </p:nvPr>
        </p:nvSpPr>
        <p:spPr>
          <a:xfrm>
            <a:off x="501650" y="948268"/>
            <a:ext cx="8697913" cy="355600"/>
          </a:xfrm>
          <a:prstGeom prst="rect">
            <a:avLst/>
          </a:prstGeom>
        </p:spPr>
        <p:txBody>
          <a:bodyPr/>
          <a:lstStyle>
            <a:lvl1pPr marL="0" indent="0">
              <a:buNone/>
              <a:defRPr b="0" i="0">
                <a:solidFill>
                  <a:srgbClr val="0096DC"/>
                </a:solidFill>
                <a:latin typeface="Calibri" panose="020F0502020204030204" pitchFamily="34" charset="0"/>
                <a:cs typeface="Calibri" panose="020F0502020204030204" pitchFamily="34" charset="0"/>
              </a:defRPr>
            </a:lvl1pPr>
          </a:lstStyle>
          <a:p>
            <a:pPr lvl="0"/>
            <a:r>
              <a:rPr lang="de-DE" dirty="0"/>
              <a:t>Hier steht eine </a:t>
            </a:r>
            <a:r>
              <a:rPr lang="de-DE" dirty="0" err="1"/>
              <a:t>Subline</a:t>
            </a:r>
            <a:endParaRPr lang="de-DE" dirty="0"/>
          </a:p>
        </p:txBody>
      </p:sp>
      <p:sp>
        <p:nvSpPr>
          <p:cNvPr id="5" name="Bildplatzhalter 4">
            <a:extLst>
              <a:ext uri="{FF2B5EF4-FFF2-40B4-BE49-F238E27FC236}">
                <a16:creationId xmlns:a16="http://schemas.microsoft.com/office/drawing/2014/main" id="{803EBC9D-DE9F-C044-A551-8B08EE1019FB}"/>
              </a:ext>
            </a:extLst>
          </p:cNvPr>
          <p:cNvSpPr>
            <a:spLocks noGrp="1"/>
          </p:cNvSpPr>
          <p:nvPr>
            <p:ph type="pic" sz="quarter" idx="17"/>
          </p:nvPr>
        </p:nvSpPr>
        <p:spPr>
          <a:xfrm>
            <a:off x="0" y="1600849"/>
            <a:ext cx="3213100" cy="4337516"/>
          </a:xfrm>
          <a:prstGeom prst="rect">
            <a:avLst/>
          </a:prstGeom>
        </p:spPr>
        <p:txBody>
          <a:bodyPr/>
          <a:lstStyle/>
          <a:p>
            <a:r>
              <a:rPr lang="de-DE"/>
              <a:t>Bild durch Klicken auf Symbol hinzufügen</a:t>
            </a:r>
          </a:p>
        </p:txBody>
      </p:sp>
      <p:sp>
        <p:nvSpPr>
          <p:cNvPr id="16" name="Textplatzhalter 15">
            <a:extLst>
              <a:ext uri="{FF2B5EF4-FFF2-40B4-BE49-F238E27FC236}">
                <a16:creationId xmlns:a16="http://schemas.microsoft.com/office/drawing/2014/main" id="{5D89B047-1823-624F-A251-B8052805C6C8}"/>
              </a:ext>
            </a:extLst>
          </p:cNvPr>
          <p:cNvSpPr>
            <a:spLocks noGrp="1"/>
          </p:cNvSpPr>
          <p:nvPr>
            <p:ph type="body" sz="quarter" idx="18"/>
          </p:nvPr>
        </p:nvSpPr>
        <p:spPr>
          <a:xfrm>
            <a:off x="3808224" y="2176530"/>
            <a:ext cx="7881714" cy="3078095"/>
          </a:xfrm>
          <a:prstGeom prst="rect">
            <a:avLst/>
          </a:prstGeom>
        </p:spPr>
        <p:txBody>
          <a:bodyPr/>
          <a:lstStyle>
            <a:lvl1pPr marL="0" indent="0">
              <a:buNone/>
              <a:defRPr sz="1800" baseline="0">
                <a:solidFill>
                  <a:schemeClr val="bg1"/>
                </a:solidFill>
                <a:latin typeface="Calibri Light" panose="020F0302020204030204" pitchFamily="34" charset="0"/>
              </a:defRPr>
            </a:lvl1pPr>
            <a:lvl2pPr>
              <a:defRPr sz="1800" baseline="0">
                <a:solidFill>
                  <a:schemeClr val="bg1"/>
                </a:solidFill>
                <a:latin typeface="Calibri Light" panose="020F0302020204030204" pitchFamily="34" charset="0"/>
              </a:defRPr>
            </a:lvl2pPr>
            <a:lvl3pPr>
              <a:defRPr sz="1800" baseline="0">
                <a:solidFill>
                  <a:schemeClr val="bg1"/>
                </a:solidFill>
                <a:latin typeface="Calibri Light" panose="020F0302020204030204" pitchFamily="34" charset="0"/>
              </a:defRPr>
            </a:lvl3pPr>
            <a:lvl4pPr>
              <a:defRPr sz="1800" baseline="0">
                <a:solidFill>
                  <a:schemeClr val="bg1"/>
                </a:solidFill>
                <a:latin typeface="Calibri Light" panose="020F0302020204030204" pitchFamily="34" charset="0"/>
              </a:defRPr>
            </a:lvl4pPr>
            <a:lvl5pPr>
              <a:defRPr sz="1800" baseline="0">
                <a:solidFill>
                  <a:schemeClr val="bg1"/>
                </a:solidFill>
                <a:latin typeface="Calibri Light" panose="020F0302020204030204" pitchFamily="34" charset="0"/>
              </a:defRPr>
            </a:lvl5pPr>
          </a:lstStyle>
          <a:p>
            <a:pPr marL="0" marR="0" lvl="0" indent="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lang="de-DE"/>
              <a:t>Mastertextformat bearbeiten</a:t>
            </a:r>
          </a:p>
          <a:p>
            <a:pPr marL="0" marR="0" lvl="1" indent="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lang="de-DE"/>
              <a:t>Zweite Ebene</a:t>
            </a:r>
          </a:p>
          <a:p>
            <a:pPr marL="0" marR="0" lvl="2" indent="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lang="de-DE"/>
              <a:t>Dritte Ebene</a:t>
            </a:r>
          </a:p>
          <a:p>
            <a:pPr marL="0" marR="0" lvl="3" indent="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lang="de-DE"/>
              <a:t>Vierte Ebene</a:t>
            </a:r>
          </a:p>
          <a:p>
            <a:pPr marL="0" marR="0" lvl="4" indent="0" algn="l" defTabSz="914400" rtl="0" eaLnBrk="1" fontAlgn="auto" latinLnBrk="0" hangingPunct="1">
              <a:lnSpc>
                <a:spcPct val="90000"/>
              </a:lnSpc>
              <a:spcBef>
                <a:spcPts val="1000"/>
              </a:spcBef>
              <a:spcAft>
                <a:spcPts val="0"/>
              </a:spcAft>
              <a:buClrTx/>
              <a:buSzPct val="90000"/>
              <a:buFont typeface="Wingdings" panose="05000000000000000000" pitchFamily="2" charset="2"/>
              <a:buNone/>
              <a:tabLst/>
              <a:defRPr/>
            </a:pPr>
            <a:r>
              <a:rPr lang="de-DE"/>
              <a:t>Fünfte Ebene</a:t>
            </a:r>
          </a:p>
        </p:txBody>
      </p:sp>
      <p:sp>
        <p:nvSpPr>
          <p:cNvPr id="20" name="Textplatzhalter 15">
            <a:extLst>
              <a:ext uri="{FF2B5EF4-FFF2-40B4-BE49-F238E27FC236}">
                <a16:creationId xmlns:a16="http://schemas.microsoft.com/office/drawing/2014/main" id="{C7A4F68B-0640-F542-A56C-532F5CD44D64}"/>
              </a:ext>
            </a:extLst>
          </p:cNvPr>
          <p:cNvSpPr>
            <a:spLocks noGrp="1"/>
          </p:cNvSpPr>
          <p:nvPr>
            <p:ph type="body" sz="quarter" idx="14" hasCustomPrompt="1"/>
          </p:nvPr>
        </p:nvSpPr>
        <p:spPr>
          <a:xfrm>
            <a:off x="501650" y="6371452"/>
            <a:ext cx="9988550" cy="258888"/>
          </a:xfrm>
          <a:prstGeom prst="rect">
            <a:avLst/>
          </a:prstGeom>
        </p:spPr>
        <p:txBody>
          <a:bodyPr/>
          <a:lstStyle>
            <a:lvl1pPr marL="0" indent="0">
              <a:buFontTx/>
              <a:buNone/>
              <a:defRPr sz="1100">
                <a:solidFill>
                  <a:schemeClr val="bg1">
                    <a:lumMod val="75000"/>
                  </a:schemeClr>
                </a:solidFill>
              </a:defRPr>
            </a:lvl1pPr>
          </a:lstStyle>
          <a:p>
            <a:pPr lvl="0"/>
            <a:r>
              <a:rPr lang="de-DE" dirty="0"/>
              <a:t>Source:</a:t>
            </a:r>
          </a:p>
        </p:txBody>
      </p:sp>
      <p:sp>
        <p:nvSpPr>
          <p:cNvPr id="21" name="Textplatzhalter 15">
            <a:extLst>
              <a:ext uri="{FF2B5EF4-FFF2-40B4-BE49-F238E27FC236}">
                <a16:creationId xmlns:a16="http://schemas.microsoft.com/office/drawing/2014/main" id="{0F8E3E81-E907-3945-8EC9-12089B21B211}"/>
              </a:ext>
            </a:extLst>
          </p:cNvPr>
          <p:cNvSpPr>
            <a:spLocks noGrp="1"/>
          </p:cNvSpPr>
          <p:nvPr>
            <p:ph type="body" sz="quarter" idx="21" hasCustomPrompt="1"/>
          </p:nvPr>
        </p:nvSpPr>
        <p:spPr>
          <a:xfrm>
            <a:off x="501650" y="6188571"/>
            <a:ext cx="9988550" cy="162929"/>
          </a:xfrm>
          <a:prstGeom prst="rect">
            <a:avLst/>
          </a:prstGeom>
        </p:spPr>
        <p:txBody>
          <a:bodyPr/>
          <a:lstStyle>
            <a:lvl1pPr marL="0" indent="0">
              <a:buFontTx/>
              <a:buNone/>
              <a:defRPr sz="1100">
                <a:solidFill>
                  <a:schemeClr val="bg1">
                    <a:lumMod val="75000"/>
                  </a:schemeClr>
                </a:solidFill>
              </a:defRPr>
            </a:lvl1pPr>
          </a:lstStyle>
          <a:p>
            <a:pPr lvl="0"/>
            <a:r>
              <a:rPr lang="de-DE" dirty="0"/>
              <a:t>*</a:t>
            </a:r>
          </a:p>
        </p:txBody>
      </p:sp>
      <p:sp>
        <p:nvSpPr>
          <p:cNvPr id="4" name="Foliennummernplatzhalter 3">
            <a:extLst>
              <a:ext uri="{FF2B5EF4-FFF2-40B4-BE49-F238E27FC236}">
                <a16:creationId xmlns:a16="http://schemas.microsoft.com/office/drawing/2014/main" id="{5D44BE7E-89EA-C047-9EA8-9381C96D4299}"/>
              </a:ext>
            </a:extLst>
          </p:cNvPr>
          <p:cNvSpPr>
            <a:spLocks noGrp="1"/>
          </p:cNvSpPr>
          <p:nvPr>
            <p:ph type="sldNum" sz="quarter" idx="22"/>
          </p:nvPr>
        </p:nvSpPr>
        <p:spPr/>
        <p:txBody>
          <a:bodyPr/>
          <a:lstStyle/>
          <a:p>
            <a:fld id="{CDE215AB-35F6-154F-8FF7-90D8DC0E6B04}" type="slidenum">
              <a:rPr lang="de-DE"/>
              <a:pPr/>
              <a:t>‹Nr.›</a:t>
            </a:fld>
            <a:endParaRPr lang="de-DE"/>
          </a:p>
        </p:txBody>
      </p:sp>
    </p:spTree>
    <p:extLst>
      <p:ext uri="{BB962C8B-B14F-4D97-AF65-F5344CB8AC3E}">
        <p14:creationId xmlns:p14="http://schemas.microsoft.com/office/powerpoint/2010/main" val="422277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2.jpeg"/><Relationship Id="rId5" Type="http://schemas.openxmlformats.org/officeDocument/2006/relationships/theme" Target="../theme/theme1.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2.vml"/><Relationship Id="rId13" Type="http://schemas.openxmlformats.org/officeDocument/2006/relationships/image" Target="../media/image2.jpeg"/><Relationship Id="rId3" Type="http://schemas.openxmlformats.org/officeDocument/2006/relationships/slideLayout" Target="../slideLayouts/slideLayout7.xml"/><Relationship Id="rId7" Type="http://schemas.openxmlformats.org/officeDocument/2006/relationships/theme" Target="../theme/theme2.xml"/><Relationship Id="rId12"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oleObject" Target="../embeddings/oleObject2.bin"/><Relationship Id="rId5" Type="http://schemas.openxmlformats.org/officeDocument/2006/relationships/slideLayout" Target="../slideLayouts/slideLayout9.xml"/><Relationship Id="rId10" Type="http://schemas.openxmlformats.org/officeDocument/2006/relationships/tags" Target="../tags/tag4.xml"/><Relationship Id="rId4" Type="http://schemas.openxmlformats.org/officeDocument/2006/relationships/slideLayout" Target="../slideLayouts/slideLayout8.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9A2FA31-69A0-4B45-920A-87D66271ADC9}"/>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0" name="think-cell Slide" r:id="rId9" imgW="395" imgH="394" progId="TCLayout.ActiveDocument.1">
                  <p:embed/>
                </p:oleObj>
              </mc:Choice>
              <mc:Fallback>
                <p:oleObj name="think-cell Slide" r:id="rId9" imgW="395" imgH="394" progId="TCLayout.ActiveDocument.1">
                  <p:embed/>
                  <p:pic>
                    <p:nvPicPr>
                      <p:cNvPr id="5" name="Object 4" hidden="1">
                        <a:extLst>
                          <a:ext uri="{FF2B5EF4-FFF2-40B4-BE49-F238E27FC236}">
                            <a16:creationId xmlns:a16="http://schemas.microsoft.com/office/drawing/2014/main" id="{09A2FA31-69A0-4B45-920A-87D66271ADC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2138A5-0D46-4AC1-85D1-8EADFE499747}"/>
              </a:ext>
            </a:extLst>
          </p:cNvPr>
          <p:cNvSpPr/>
          <p:nvPr>
            <p:custDataLst>
              <p:tags r:id="rId8"/>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de-DE" sz="2800" b="0" i="0" baseline="0">
              <a:latin typeface="Brandon Grotesque Black" panose="020B0A03020203060202" pitchFamily="34" charset="0"/>
              <a:ea typeface="+mj-ea"/>
              <a:cs typeface="+mj-cs"/>
              <a:sym typeface="Brandon Grotesque Black" panose="020B0A03020203060202" pitchFamily="34" charset="0"/>
            </a:endParaRPr>
          </a:p>
        </p:txBody>
      </p:sp>
      <p:pic>
        <p:nvPicPr>
          <p:cNvPr id="6" name="Grafik 5">
            <a:extLst>
              <a:ext uri="{FF2B5EF4-FFF2-40B4-BE49-F238E27FC236}">
                <a16:creationId xmlns:a16="http://schemas.microsoft.com/office/drawing/2014/main" id="{416AE9D3-88C5-C042-A2C4-6B0631F8936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604835" y="276910"/>
            <a:ext cx="2388150" cy="674267"/>
          </a:xfrm>
          <a:prstGeom prst="rect">
            <a:avLst/>
          </a:prstGeom>
        </p:spPr>
      </p:pic>
      <p:sp>
        <p:nvSpPr>
          <p:cNvPr id="2" name="Foliennummernplatzhalter 1">
            <a:extLst>
              <a:ext uri="{FF2B5EF4-FFF2-40B4-BE49-F238E27FC236}">
                <a16:creationId xmlns:a16="http://schemas.microsoft.com/office/drawing/2014/main" id="{5C14370C-1C43-424B-BD1E-8020B97A7018}"/>
              </a:ext>
            </a:extLst>
          </p:cNvPr>
          <p:cNvSpPr>
            <a:spLocks noGrp="1"/>
          </p:cNvSpPr>
          <p:nvPr>
            <p:ph type="sldNum" sz="quarter" idx="4"/>
          </p:nvPr>
        </p:nvSpPr>
        <p:spPr>
          <a:xfrm>
            <a:off x="8902545" y="6215964"/>
            <a:ext cx="2743200" cy="365125"/>
          </a:xfrm>
          <a:prstGeom prst="rect">
            <a:avLst/>
          </a:prstGeom>
        </p:spPr>
        <p:txBody>
          <a:bodyPr vert="horz" lIns="91440" tIns="45720" rIns="91440" bIns="45720" rtlCol="0" anchor="ctr"/>
          <a:lstStyle>
            <a:lvl1pPr algn="r">
              <a:defRPr sz="1200">
                <a:solidFill>
                  <a:schemeClr val="bg1"/>
                </a:solidFill>
              </a:defRPr>
            </a:lvl1pPr>
          </a:lstStyle>
          <a:p>
            <a:fld id="{D5F0455B-7805-4176-9EFB-640C29DAF252}" type="slidenum">
              <a:rPr lang="de-DE" smtClean="0"/>
              <a:t>‹Nr.›</a:t>
            </a:fld>
            <a:endParaRPr lang="de-DE"/>
          </a:p>
        </p:txBody>
      </p:sp>
      <p:sp>
        <p:nvSpPr>
          <p:cNvPr id="21" name="Datumsplatzhalter 20">
            <a:extLst>
              <a:ext uri="{FF2B5EF4-FFF2-40B4-BE49-F238E27FC236}">
                <a16:creationId xmlns:a16="http://schemas.microsoft.com/office/drawing/2014/main" id="{A383551E-751F-D64C-8DB4-F89D745B032A}"/>
              </a:ext>
            </a:extLst>
          </p:cNvPr>
          <p:cNvSpPr>
            <a:spLocks noGrp="1"/>
          </p:cNvSpPr>
          <p:nvPr>
            <p:ph type="dt" sz="half" idx="2"/>
          </p:nvPr>
        </p:nvSpPr>
        <p:spPr>
          <a:xfrm>
            <a:off x="546255" y="6215964"/>
            <a:ext cx="2743200" cy="365125"/>
          </a:xfrm>
          <a:prstGeom prst="rect">
            <a:avLst/>
          </a:prstGeom>
          <a:noFill/>
        </p:spPr>
        <p:txBody>
          <a:bodyPr vert="horz" lIns="91440" tIns="45720" rIns="91440" bIns="45720" rtlCol="0" anchor="ctr"/>
          <a:lstStyle>
            <a:lvl1pPr algn="l">
              <a:defRPr sz="1800">
                <a:solidFill>
                  <a:schemeClr val="bg1"/>
                </a:solidFill>
                <a:latin typeface="+mj-lt"/>
              </a:defRPr>
            </a:lvl1pPr>
          </a:lstStyle>
          <a:p>
            <a:fld id="{4D422E48-44B6-4A3B-9244-C3A90E749452}" type="datetimeFigureOut">
              <a:rPr lang="de-DE" smtClean="0"/>
              <a:t>20.07.2022</a:t>
            </a:fld>
            <a:endParaRPr lang="de-DE"/>
          </a:p>
        </p:txBody>
      </p:sp>
      <p:sp>
        <p:nvSpPr>
          <p:cNvPr id="22" name="Fußzeilenplatzhalter 21">
            <a:extLst>
              <a:ext uri="{FF2B5EF4-FFF2-40B4-BE49-F238E27FC236}">
                <a16:creationId xmlns:a16="http://schemas.microsoft.com/office/drawing/2014/main" id="{30344781-94A4-5F4A-B51E-18287EF7DE75}"/>
              </a:ext>
            </a:extLst>
          </p:cNvPr>
          <p:cNvSpPr>
            <a:spLocks noGrp="1"/>
          </p:cNvSpPr>
          <p:nvPr>
            <p:ph type="ftr" sz="quarter" idx="3"/>
          </p:nvPr>
        </p:nvSpPr>
        <p:spPr>
          <a:xfrm>
            <a:off x="4038600" y="6227270"/>
            <a:ext cx="4114800" cy="365125"/>
          </a:xfrm>
          <a:prstGeom prst="rect">
            <a:avLst/>
          </a:prstGeom>
        </p:spPr>
        <p:txBody>
          <a:bodyPr vert="horz" lIns="91440" tIns="45720" rIns="91440" bIns="45720" rtlCol="0" anchor="ctr"/>
          <a:lstStyle>
            <a:lvl1pPr algn="ctr">
              <a:defRPr sz="1800" baseline="0">
                <a:solidFill>
                  <a:schemeClr val="bg1"/>
                </a:solidFill>
                <a:latin typeface="Calibri Light" panose="020F0302020204030204" pitchFamily="34" charset="0"/>
              </a:defRPr>
            </a:lvl1pPr>
          </a:lstStyle>
          <a:p>
            <a:endParaRPr lang="de-DE"/>
          </a:p>
        </p:txBody>
      </p:sp>
    </p:spTree>
    <p:extLst>
      <p:ext uri="{BB962C8B-B14F-4D97-AF65-F5344CB8AC3E}">
        <p14:creationId xmlns:p14="http://schemas.microsoft.com/office/powerpoint/2010/main" val="1097293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sz="2800" u="none" kern="1200">
          <a:solidFill>
            <a:srgbClr val="333333"/>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Char char="§"/>
        <a:tabLst/>
        <a:defRPr lang="de-DE" sz="1800" kern="1200">
          <a:solidFill>
            <a:srgbClr val="333333"/>
          </a:solidFill>
          <a:latin typeface="+mn-lt"/>
          <a:ea typeface="+mn-ea"/>
          <a:cs typeface="+mn-cs"/>
        </a:defRPr>
      </a:lvl1pPr>
      <a:lvl2pPr marL="460800" indent="-228600" algn="l" defTabSz="914400" rtl="0" eaLnBrk="1" latinLnBrk="0" hangingPunct="1">
        <a:lnSpc>
          <a:spcPct val="90000"/>
        </a:lnSpc>
        <a:spcBef>
          <a:spcPts val="500"/>
        </a:spcBef>
        <a:buFont typeface="Arial" panose="020B0604020202020204" pitchFamily="34" charset="0"/>
        <a:buChar char="•"/>
        <a:defRPr lang="de-DE" sz="1800" kern="1200" dirty="0">
          <a:solidFill>
            <a:srgbClr val="333333"/>
          </a:solidFill>
          <a:latin typeface="+mn-lt"/>
          <a:ea typeface="+mn-ea"/>
          <a:cs typeface="+mn-cs"/>
        </a:defRPr>
      </a:lvl2pPr>
      <a:lvl3pPr marL="691200" indent="-228600" algn="l" defTabSz="914400" rtl="0" eaLnBrk="1" latinLnBrk="0" hangingPunct="1">
        <a:lnSpc>
          <a:spcPct val="90000"/>
        </a:lnSpc>
        <a:spcBef>
          <a:spcPts val="500"/>
        </a:spcBef>
        <a:buFont typeface="Symbol" panose="05050102010706020507" pitchFamily="18" charset="2"/>
        <a:buChar char="-"/>
        <a:defRPr lang="de-DE" sz="1600" kern="1200" dirty="0">
          <a:solidFill>
            <a:srgbClr val="333333"/>
          </a:solidFill>
          <a:latin typeface="+mn-lt"/>
          <a:ea typeface="+mn-ea"/>
          <a:cs typeface="+mn-cs"/>
        </a:defRPr>
      </a:lvl3pPr>
      <a:lvl4pPr marL="921600" indent="-228600" algn="l" defTabSz="914400" rtl="0" eaLnBrk="1" latinLnBrk="0" hangingPunct="1">
        <a:lnSpc>
          <a:spcPct val="90000"/>
        </a:lnSpc>
        <a:spcBef>
          <a:spcPts val="500"/>
        </a:spcBef>
        <a:buFont typeface="Symbol" panose="05050102010706020507" pitchFamily="18" charset="2"/>
        <a:buChar char="-"/>
        <a:defRPr lang="de-DE" sz="1600" kern="1200" dirty="0">
          <a:solidFill>
            <a:srgbClr val="333333"/>
          </a:solidFill>
          <a:latin typeface="+mn-lt"/>
          <a:ea typeface="+mn-ea"/>
          <a:cs typeface="+mn-cs"/>
        </a:defRPr>
      </a:lvl4pPr>
      <a:lvl5pPr marL="1152000" indent="-228600" algn="l" defTabSz="914400" rtl="0" eaLnBrk="1" latinLnBrk="0" hangingPunct="1">
        <a:lnSpc>
          <a:spcPct val="90000"/>
        </a:lnSpc>
        <a:spcBef>
          <a:spcPts val="500"/>
        </a:spcBef>
        <a:buFont typeface="Symbol" panose="05050102010706020507" pitchFamily="18" charset="2"/>
        <a:buChar char="-"/>
        <a:defRPr lang="de-DE" sz="1600" kern="1200" dirty="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9A2FA31-69A0-4B45-920A-87D66271ADC9}"/>
              </a:ext>
            </a:extLst>
          </p:cNvPr>
          <p:cNvGraphicFramePr>
            <a:graphicFrameLocks noChangeAspect="1"/>
          </p:cNvGraphicFramePr>
          <p:nvPr>
            <p:custDataLst>
              <p:tags r:id="rId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4" name="think-cell Slide" r:id="rId11" imgW="395" imgH="394" progId="TCLayout.ActiveDocument.1">
                  <p:embed/>
                </p:oleObj>
              </mc:Choice>
              <mc:Fallback>
                <p:oleObj name="think-cell Slide" r:id="rId11" imgW="395" imgH="394" progId="TCLayout.ActiveDocument.1">
                  <p:embed/>
                  <p:pic>
                    <p:nvPicPr>
                      <p:cNvPr id="5" name="Object 4" hidden="1">
                        <a:extLst>
                          <a:ext uri="{FF2B5EF4-FFF2-40B4-BE49-F238E27FC236}">
                            <a16:creationId xmlns:a16="http://schemas.microsoft.com/office/drawing/2014/main" id="{09A2FA31-69A0-4B45-920A-87D66271ADC9}"/>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12138A5-0D46-4AC1-85D1-8EADFE499747}"/>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de-DE" sz="2800" b="0" i="0" baseline="0">
              <a:latin typeface="Brandon Grotesque Black" panose="020B0A03020203060202" pitchFamily="34" charset="0"/>
              <a:ea typeface="+mj-ea"/>
              <a:cs typeface="+mj-cs"/>
              <a:sym typeface="Brandon Grotesque Black" panose="020B0A03020203060202" pitchFamily="34" charset="0"/>
            </a:endParaRPr>
          </a:p>
        </p:txBody>
      </p:sp>
      <p:pic>
        <p:nvPicPr>
          <p:cNvPr id="6" name="Grafik 5">
            <a:extLst>
              <a:ext uri="{FF2B5EF4-FFF2-40B4-BE49-F238E27FC236}">
                <a16:creationId xmlns:a16="http://schemas.microsoft.com/office/drawing/2014/main" id="{416AE9D3-88C5-C042-A2C4-6B0631F8936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604835" y="276910"/>
            <a:ext cx="2388150" cy="674267"/>
          </a:xfrm>
          <a:prstGeom prst="rect">
            <a:avLst/>
          </a:prstGeom>
        </p:spPr>
      </p:pic>
      <p:sp>
        <p:nvSpPr>
          <p:cNvPr id="2" name="Foliennummernplatzhalter 1">
            <a:extLst>
              <a:ext uri="{FF2B5EF4-FFF2-40B4-BE49-F238E27FC236}">
                <a16:creationId xmlns:a16="http://schemas.microsoft.com/office/drawing/2014/main" id="{5C14370C-1C43-424B-BD1E-8020B97A7018}"/>
              </a:ext>
            </a:extLst>
          </p:cNvPr>
          <p:cNvSpPr>
            <a:spLocks noGrp="1"/>
          </p:cNvSpPr>
          <p:nvPr>
            <p:ph type="sldNum" sz="quarter" idx="4"/>
          </p:nvPr>
        </p:nvSpPr>
        <p:spPr>
          <a:xfrm>
            <a:off x="9009423" y="6215965"/>
            <a:ext cx="2743200" cy="365125"/>
          </a:xfrm>
          <a:prstGeom prst="rect">
            <a:avLst/>
          </a:prstGeom>
        </p:spPr>
        <p:txBody>
          <a:bodyPr vert="horz" lIns="91440" tIns="45720" rIns="91440" bIns="45720" rtlCol="0" anchor="ctr"/>
          <a:lstStyle>
            <a:lvl1pPr algn="r">
              <a:defRPr sz="1200" baseline="0">
                <a:solidFill>
                  <a:schemeClr val="tx1">
                    <a:lumMod val="40000"/>
                    <a:lumOff val="60000"/>
                  </a:schemeClr>
                </a:solidFill>
              </a:defRPr>
            </a:lvl1pPr>
          </a:lstStyle>
          <a:p>
            <a:fld id="{CDE215AB-35F6-154F-8FF7-90D8DC0E6B04}" type="slidenum">
              <a:rPr lang="de-DE"/>
              <a:pPr/>
              <a:t>‹Nr.›</a:t>
            </a:fld>
            <a:endParaRPr lang="de-DE"/>
          </a:p>
        </p:txBody>
      </p:sp>
    </p:spTree>
    <p:extLst>
      <p:ext uri="{BB962C8B-B14F-4D97-AF65-F5344CB8AC3E}">
        <p14:creationId xmlns:p14="http://schemas.microsoft.com/office/powerpoint/2010/main" val="293732831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hf hdr="0" ftr="0" dt="0"/>
  <p:txStyles>
    <p:titleStyle>
      <a:lvl1pPr algn="l" defTabSz="914400" rtl="0" eaLnBrk="1" latinLnBrk="0" hangingPunct="1">
        <a:lnSpc>
          <a:spcPct val="90000"/>
        </a:lnSpc>
        <a:spcBef>
          <a:spcPct val="0"/>
        </a:spcBef>
        <a:buNone/>
        <a:defRPr sz="2800" u="none" kern="1200">
          <a:solidFill>
            <a:srgbClr val="333333"/>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Pct val="90000"/>
        <a:buFont typeface="Wingdings" panose="05000000000000000000" pitchFamily="2" charset="2"/>
        <a:buChar char="§"/>
        <a:tabLst/>
        <a:defRPr lang="de-DE" sz="1800" kern="1200">
          <a:solidFill>
            <a:srgbClr val="333333"/>
          </a:solidFill>
          <a:latin typeface="+mn-lt"/>
          <a:ea typeface="+mn-ea"/>
          <a:cs typeface="+mn-cs"/>
        </a:defRPr>
      </a:lvl1pPr>
      <a:lvl2pPr marL="460800" indent="-228600" algn="l" defTabSz="914400" rtl="0" eaLnBrk="1" latinLnBrk="0" hangingPunct="1">
        <a:lnSpc>
          <a:spcPct val="90000"/>
        </a:lnSpc>
        <a:spcBef>
          <a:spcPts val="500"/>
        </a:spcBef>
        <a:buFont typeface="Arial" panose="020B0604020202020204" pitchFamily="34" charset="0"/>
        <a:buChar char="•"/>
        <a:defRPr lang="de-DE" sz="1800" kern="1200" dirty="0">
          <a:solidFill>
            <a:srgbClr val="333333"/>
          </a:solidFill>
          <a:latin typeface="+mn-lt"/>
          <a:ea typeface="+mn-ea"/>
          <a:cs typeface="+mn-cs"/>
        </a:defRPr>
      </a:lvl2pPr>
      <a:lvl3pPr marL="691200" indent="-228600" algn="l" defTabSz="914400" rtl="0" eaLnBrk="1" latinLnBrk="0" hangingPunct="1">
        <a:lnSpc>
          <a:spcPct val="90000"/>
        </a:lnSpc>
        <a:spcBef>
          <a:spcPts val="500"/>
        </a:spcBef>
        <a:buFont typeface="Symbol" panose="05050102010706020507" pitchFamily="18" charset="2"/>
        <a:buChar char="-"/>
        <a:defRPr lang="de-DE" sz="1600" kern="1200" dirty="0">
          <a:solidFill>
            <a:srgbClr val="333333"/>
          </a:solidFill>
          <a:latin typeface="+mn-lt"/>
          <a:ea typeface="+mn-ea"/>
          <a:cs typeface="+mn-cs"/>
        </a:defRPr>
      </a:lvl3pPr>
      <a:lvl4pPr marL="921600" indent="-228600" algn="l" defTabSz="914400" rtl="0" eaLnBrk="1" latinLnBrk="0" hangingPunct="1">
        <a:lnSpc>
          <a:spcPct val="90000"/>
        </a:lnSpc>
        <a:spcBef>
          <a:spcPts val="500"/>
        </a:spcBef>
        <a:buFont typeface="Symbol" panose="05050102010706020507" pitchFamily="18" charset="2"/>
        <a:buChar char="-"/>
        <a:defRPr lang="de-DE" sz="1600" kern="1200" dirty="0">
          <a:solidFill>
            <a:srgbClr val="333333"/>
          </a:solidFill>
          <a:latin typeface="+mn-lt"/>
          <a:ea typeface="+mn-ea"/>
          <a:cs typeface="+mn-cs"/>
        </a:defRPr>
      </a:lvl4pPr>
      <a:lvl5pPr marL="1152000" indent="-228600" algn="l" defTabSz="914400" rtl="0" eaLnBrk="1" latinLnBrk="0" hangingPunct="1">
        <a:lnSpc>
          <a:spcPct val="90000"/>
        </a:lnSpc>
        <a:spcBef>
          <a:spcPts val="500"/>
        </a:spcBef>
        <a:buFont typeface="Symbol" panose="05050102010706020507" pitchFamily="18" charset="2"/>
        <a:buChar char="-"/>
        <a:defRPr lang="de-DE" sz="1600" kern="1200" dirty="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sqlservertutorial.net/sql-server-basics/" TargetMode="External"/><Relationship Id="rId2" Type="http://schemas.openxmlformats.org/officeDocument/2006/relationships/hyperlink" Target="https://www.sqlservertutorial.net/getting-started/"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47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E2F5CE-B60C-4FF4-B015-C0DC1B2FE661}"/>
              </a:ext>
            </a:extLst>
          </p:cNvPr>
          <p:cNvSpPr>
            <a:spLocks noGrp="1"/>
          </p:cNvSpPr>
          <p:nvPr>
            <p:ph type="ctrTitle"/>
          </p:nvPr>
        </p:nvSpPr>
        <p:spPr/>
        <p:txBody>
          <a:bodyPr lIns="91440" tIns="45720" rIns="91440" bIns="45720" anchor="b"/>
          <a:lstStyle/>
          <a:p>
            <a:r>
              <a:rPr lang="de-DE" dirty="0"/>
              <a:t>Module </a:t>
            </a:r>
            <a:r>
              <a:rPr lang="de-DE" dirty="0" smtClean="0"/>
              <a:t>8: MS </a:t>
            </a:r>
            <a:r>
              <a:rPr lang="de-DE" dirty="0"/>
              <a:t>SQL Day 1</a:t>
            </a:r>
            <a:endParaRPr lang="de-DE" dirty="0"/>
          </a:p>
        </p:txBody>
      </p:sp>
    </p:spTree>
    <p:extLst>
      <p:ext uri="{BB962C8B-B14F-4D97-AF65-F5344CB8AC3E}">
        <p14:creationId xmlns:p14="http://schemas.microsoft.com/office/powerpoint/2010/main" val="1534853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 XX.XX.2022</a:t>
            </a:r>
          </a:p>
        </p:txBody>
      </p:sp>
      <p:sp>
        <p:nvSpPr>
          <p:cNvPr id="5" name="Foliennummernplatzhalter 4"/>
          <p:cNvSpPr>
            <a:spLocks noGrp="1"/>
          </p:cNvSpPr>
          <p:nvPr>
            <p:ph type="sldNum" sz="quarter" idx="18"/>
          </p:nvPr>
        </p:nvSpPr>
        <p:spPr/>
        <p:txBody>
          <a:bodyPr/>
          <a:lstStyle/>
          <a:p>
            <a:fld id="{CDE215AB-35F6-154F-8FF7-90D8DC0E6B04}" type="slidenum">
              <a:rPr lang="de-DE" smtClean="0"/>
              <a:pPr/>
              <a:t>3</a:t>
            </a:fld>
            <a:endParaRPr lang="de-DE"/>
          </a:p>
        </p:txBody>
      </p:sp>
      <p:graphicFrame>
        <p:nvGraphicFramePr>
          <p:cNvPr id="8" name="Inhaltsplatzhalter 3"/>
          <p:cNvGraphicFramePr>
            <a:graphicFrameLocks/>
          </p:cNvGraphicFramePr>
          <p:nvPr>
            <p:extLst>
              <p:ext uri="{D42A27DB-BD31-4B8C-83A1-F6EECF244321}">
                <p14:modId xmlns:p14="http://schemas.microsoft.com/office/powerpoint/2010/main" val="3661986053"/>
              </p:ext>
            </p:extLst>
          </p:nvPr>
        </p:nvGraphicFramePr>
        <p:xfrm>
          <a:off x="453269" y="1731419"/>
          <a:ext cx="9840836" cy="3884942"/>
        </p:xfrm>
        <a:graphic>
          <a:graphicData uri="http://schemas.openxmlformats.org/drawingml/2006/table">
            <a:tbl>
              <a:tblPr firstRow="1" bandRow="1">
                <a:tableStyleId>{5C22544A-7EE6-4342-B048-85BDC9FD1C3A}</a:tableStyleId>
              </a:tblPr>
              <a:tblGrid>
                <a:gridCol w="1001124">
                  <a:extLst>
                    <a:ext uri="{9D8B030D-6E8A-4147-A177-3AD203B41FA5}">
                      <a16:colId xmlns:a16="http://schemas.microsoft.com/office/drawing/2014/main" val="2130158455"/>
                    </a:ext>
                  </a:extLst>
                </a:gridCol>
                <a:gridCol w="1329203">
                  <a:extLst>
                    <a:ext uri="{9D8B030D-6E8A-4147-A177-3AD203B41FA5}">
                      <a16:colId xmlns:a16="http://schemas.microsoft.com/office/drawing/2014/main" val="777016462"/>
                    </a:ext>
                  </a:extLst>
                </a:gridCol>
                <a:gridCol w="7510509">
                  <a:extLst>
                    <a:ext uri="{9D8B030D-6E8A-4147-A177-3AD203B41FA5}">
                      <a16:colId xmlns:a16="http://schemas.microsoft.com/office/drawing/2014/main" val="2836417322"/>
                    </a:ext>
                  </a:extLst>
                </a:gridCol>
              </a:tblGrid>
              <a:tr h="414642">
                <a:tc>
                  <a:txBody>
                    <a:bodyPr/>
                    <a:lstStyle/>
                    <a:p>
                      <a:pPr algn="ctr"/>
                      <a:r>
                        <a:rPr lang="de-DE" sz="2000" b="0" cap="small" baseline="0" dirty="0" err="1">
                          <a:latin typeface="+mj-lt"/>
                        </a:rPr>
                        <a:t>from</a:t>
                      </a:r>
                      <a:endParaRPr lang="de-DE" sz="2000" b="0" cap="small" baseline="0" dirty="0">
                        <a:latin typeface="+mj-lt"/>
                      </a:endParaRPr>
                    </a:p>
                  </a:txBody>
                  <a:tcPr/>
                </a:tc>
                <a:tc>
                  <a:txBody>
                    <a:bodyPr/>
                    <a:lstStyle/>
                    <a:p>
                      <a:pPr algn="ctr"/>
                      <a:r>
                        <a:rPr lang="de-DE" sz="2000" b="0" cap="small" baseline="0" dirty="0" err="1">
                          <a:latin typeface="+mj-lt"/>
                        </a:rPr>
                        <a:t>to</a:t>
                      </a:r>
                      <a:endParaRPr lang="de-DE" sz="2000" b="0" cap="small" baseline="0" dirty="0">
                        <a:latin typeface="+mj-lt"/>
                      </a:endParaRPr>
                    </a:p>
                  </a:txBody>
                  <a:tcPr/>
                </a:tc>
                <a:tc>
                  <a:txBody>
                    <a:bodyPr/>
                    <a:lstStyle/>
                    <a:p>
                      <a:pPr algn="ctr"/>
                      <a:r>
                        <a:rPr lang="de-DE" sz="2000" b="0" cap="small" baseline="0" dirty="0" err="1">
                          <a:latin typeface="+mj-lt"/>
                        </a:rPr>
                        <a:t>topic</a:t>
                      </a:r>
                      <a:endParaRPr lang="de-DE" sz="2000" b="0" cap="small" baseline="0" dirty="0">
                        <a:latin typeface="+mj-lt"/>
                      </a:endParaRPr>
                    </a:p>
                  </a:txBody>
                  <a:tcPr/>
                </a:tc>
                <a:extLst>
                  <a:ext uri="{0D108BD9-81ED-4DB2-BD59-A6C34878D82A}">
                    <a16:rowId xmlns:a16="http://schemas.microsoft.com/office/drawing/2014/main" val="1419548296"/>
                  </a:ext>
                </a:extLst>
              </a:tr>
              <a:tr h="413026">
                <a:tc>
                  <a:txBody>
                    <a:bodyPr/>
                    <a:lstStyle/>
                    <a:p>
                      <a:pPr algn="ctr"/>
                      <a:r>
                        <a:rPr lang="de-DE" sz="1600" dirty="0">
                          <a:latin typeface="+mn-lt"/>
                        </a:rPr>
                        <a:t>9:00</a:t>
                      </a:r>
                    </a:p>
                  </a:txBody>
                  <a:tcPr/>
                </a:tc>
                <a:tc>
                  <a:txBody>
                    <a:bodyPr/>
                    <a:lstStyle/>
                    <a:p>
                      <a:pPr algn="ctr"/>
                      <a:r>
                        <a:rPr lang="de-DE" sz="1600" dirty="0">
                          <a:latin typeface="+mn-lt"/>
                        </a:rPr>
                        <a:t>9:15</a:t>
                      </a:r>
                    </a:p>
                  </a:txBody>
                  <a:tcPr/>
                </a:tc>
                <a:tc>
                  <a:txBody>
                    <a:bodyPr/>
                    <a:lstStyle/>
                    <a:p>
                      <a:r>
                        <a:rPr lang="de-DE" sz="1600" dirty="0" err="1">
                          <a:latin typeface="+mn-lt"/>
                        </a:rPr>
                        <a:t>Introduction</a:t>
                      </a:r>
                      <a:endParaRPr lang="de-DE" sz="1600" dirty="0">
                        <a:latin typeface="+mn-lt"/>
                      </a:endParaRPr>
                    </a:p>
                  </a:txBody>
                  <a:tcPr/>
                </a:tc>
                <a:extLst>
                  <a:ext uri="{0D108BD9-81ED-4DB2-BD59-A6C34878D82A}">
                    <a16:rowId xmlns:a16="http://schemas.microsoft.com/office/drawing/2014/main" val="1109906806"/>
                  </a:ext>
                </a:extLst>
              </a:tr>
              <a:tr h="413026">
                <a:tc>
                  <a:txBody>
                    <a:bodyPr/>
                    <a:lstStyle/>
                    <a:p>
                      <a:pPr algn="ctr"/>
                      <a:r>
                        <a:rPr lang="de-DE" sz="1600" dirty="0">
                          <a:latin typeface="+mn-lt"/>
                        </a:rPr>
                        <a:t>9:15</a:t>
                      </a:r>
                    </a:p>
                  </a:txBody>
                  <a:tcPr/>
                </a:tc>
                <a:tc>
                  <a:txBody>
                    <a:bodyPr/>
                    <a:lstStyle/>
                    <a:p>
                      <a:pPr algn="ctr"/>
                      <a:r>
                        <a:rPr lang="de-DE" sz="1600" dirty="0">
                          <a:latin typeface="+mn-lt"/>
                        </a:rPr>
                        <a:t>12:30</a:t>
                      </a:r>
                    </a:p>
                  </a:txBody>
                  <a:tcPr/>
                </a:tc>
                <a:tc>
                  <a:txBody>
                    <a:bodyPr/>
                    <a:lstStyle/>
                    <a:p>
                      <a:r>
                        <a:rPr lang="de-DE" sz="1600" dirty="0" err="1">
                          <a:latin typeface="+mn-lt"/>
                        </a:rPr>
                        <a:t>Self</a:t>
                      </a:r>
                      <a:r>
                        <a:rPr lang="de-DE" sz="1600" dirty="0">
                          <a:latin typeface="+mn-lt"/>
                        </a:rPr>
                        <a:t> Study Block</a:t>
                      </a:r>
                    </a:p>
                  </a:txBody>
                  <a:tcPr/>
                </a:tc>
                <a:extLst>
                  <a:ext uri="{0D108BD9-81ED-4DB2-BD59-A6C34878D82A}">
                    <a16:rowId xmlns:a16="http://schemas.microsoft.com/office/drawing/2014/main" val="1040318453"/>
                  </a:ext>
                </a:extLst>
              </a:tr>
              <a:tr h="413025">
                <a:tc>
                  <a:txBody>
                    <a:bodyPr/>
                    <a:lstStyle/>
                    <a:p>
                      <a:pPr lvl="0" algn="ctr">
                        <a:buNone/>
                      </a:pPr>
                      <a:r>
                        <a:rPr lang="de-DE" sz="1600" dirty="0">
                          <a:latin typeface="+mn-lt"/>
                        </a:rPr>
                        <a:t>~10:30</a:t>
                      </a:r>
                      <a:endParaRPr lang="de-DE"/>
                    </a:p>
                  </a:txBody>
                  <a:tcPr/>
                </a:tc>
                <a:tc>
                  <a:txBody>
                    <a:bodyPr/>
                    <a:lstStyle/>
                    <a:p>
                      <a:pPr lvl="0" algn="ctr">
                        <a:buNone/>
                      </a:pPr>
                      <a:r>
                        <a:rPr lang="de-DE" sz="1600" dirty="0">
                          <a:latin typeface="+mn-lt"/>
                        </a:rPr>
                        <a:t>~10:45</a:t>
                      </a:r>
                      <a:endParaRPr lang="de-DE"/>
                    </a:p>
                  </a:txBody>
                  <a:tcPr/>
                </a:tc>
                <a:tc>
                  <a:txBody>
                    <a:bodyPr/>
                    <a:lstStyle/>
                    <a:p>
                      <a:pPr lvl="0">
                        <a:buNone/>
                      </a:pPr>
                      <a:r>
                        <a:rPr lang="de-DE" sz="1600" dirty="0">
                          <a:latin typeface="+mn-lt"/>
                        </a:rPr>
                        <a:t>Coffee break </a:t>
                      </a:r>
                      <a:endParaRPr lang="de-DE" dirty="0"/>
                    </a:p>
                  </a:txBody>
                  <a:tcPr/>
                </a:tc>
                <a:extLst>
                  <a:ext uri="{0D108BD9-81ED-4DB2-BD59-A6C34878D82A}">
                    <a16:rowId xmlns:a16="http://schemas.microsoft.com/office/drawing/2014/main" val="2581043211"/>
                  </a:ext>
                </a:extLst>
              </a:tr>
              <a:tr h="413026">
                <a:tc>
                  <a:txBody>
                    <a:bodyPr/>
                    <a:lstStyle/>
                    <a:p>
                      <a:pPr algn="ctr"/>
                      <a:r>
                        <a:rPr lang="de-DE" sz="1600" dirty="0">
                          <a:latin typeface="+mn-lt"/>
                        </a:rPr>
                        <a:t>12:00</a:t>
                      </a:r>
                    </a:p>
                  </a:txBody>
                  <a:tcPr/>
                </a:tc>
                <a:tc>
                  <a:txBody>
                    <a:bodyPr/>
                    <a:lstStyle/>
                    <a:p>
                      <a:pPr algn="ctr"/>
                      <a:r>
                        <a:rPr lang="de-DE" sz="1600" dirty="0">
                          <a:latin typeface="+mn-lt"/>
                        </a:rPr>
                        <a:t>12:30</a:t>
                      </a:r>
                    </a:p>
                  </a:txBody>
                  <a:tcPr/>
                </a:tc>
                <a:tc>
                  <a:txBody>
                    <a:bodyPr/>
                    <a:lstStyle/>
                    <a:p>
                      <a:r>
                        <a:rPr lang="de-DE" sz="1600" dirty="0" err="1">
                          <a:latin typeface="+mn-lt"/>
                        </a:rPr>
                        <a:t>Discussion</a:t>
                      </a:r>
                      <a:r>
                        <a:rPr lang="de-DE" sz="1600" dirty="0">
                          <a:latin typeface="+mn-lt"/>
                        </a:rPr>
                        <a:t> Block: </a:t>
                      </a:r>
                      <a:r>
                        <a:rPr lang="de-DE" sz="1600" dirty="0" err="1">
                          <a:latin typeface="+mn-lt"/>
                        </a:rPr>
                        <a:t>Self</a:t>
                      </a:r>
                      <a:r>
                        <a:rPr lang="de-DE" sz="1600" dirty="0">
                          <a:latin typeface="+mn-lt"/>
                        </a:rPr>
                        <a:t> Study Session</a:t>
                      </a:r>
                    </a:p>
                  </a:txBody>
                  <a:tcPr/>
                </a:tc>
                <a:extLst>
                  <a:ext uri="{0D108BD9-81ED-4DB2-BD59-A6C34878D82A}">
                    <a16:rowId xmlns:a16="http://schemas.microsoft.com/office/drawing/2014/main" val="3604288920"/>
                  </a:ext>
                </a:extLst>
              </a:tr>
              <a:tr h="413026">
                <a:tc>
                  <a:txBody>
                    <a:bodyPr/>
                    <a:lstStyle/>
                    <a:p>
                      <a:pPr algn="ctr"/>
                      <a:r>
                        <a:rPr lang="de-DE" sz="1600" dirty="0">
                          <a:latin typeface="+mn-lt"/>
                        </a:rPr>
                        <a:t>12:30</a:t>
                      </a:r>
                    </a:p>
                  </a:txBody>
                  <a:tcPr/>
                </a:tc>
                <a:tc>
                  <a:txBody>
                    <a:bodyPr/>
                    <a:lstStyle/>
                    <a:p>
                      <a:pPr algn="ctr"/>
                      <a:r>
                        <a:rPr lang="de-DE" sz="1600" dirty="0">
                          <a:latin typeface="+mn-lt"/>
                        </a:rPr>
                        <a:t>~13:00</a:t>
                      </a:r>
                    </a:p>
                  </a:txBody>
                  <a:tcPr/>
                </a:tc>
                <a:tc>
                  <a:txBody>
                    <a:bodyPr/>
                    <a:lstStyle/>
                    <a:p>
                      <a:r>
                        <a:rPr lang="de-DE" sz="1600" dirty="0">
                          <a:latin typeface="+mn-lt"/>
                        </a:rPr>
                        <a:t>Lunch Break</a:t>
                      </a:r>
                    </a:p>
                    <a:p>
                      <a:endParaRPr lang="de-DE" sz="1600" dirty="0">
                        <a:latin typeface="+mn-lt"/>
                      </a:endParaRPr>
                    </a:p>
                  </a:txBody>
                  <a:tcPr/>
                </a:tc>
                <a:extLst>
                  <a:ext uri="{0D108BD9-81ED-4DB2-BD59-A6C34878D82A}">
                    <a16:rowId xmlns:a16="http://schemas.microsoft.com/office/drawing/2014/main" val="1156751719"/>
                  </a:ext>
                </a:extLst>
              </a:tr>
              <a:tr h="413026">
                <a:tc>
                  <a:txBody>
                    <a:bodyPr/>
                    <a:lstStyle/>
                    <a:p>
                      <a:pPr algn="ctr"/>
                      <a:r>
                        <a:rPr lang="de-DE" sz="1600" dirty="0">
                          <a:latin typeface="+mn-lt"/>
                        </a:rPr>
                        <a:t>13:00</a:t>
                      </a:r>
                    </a:p>
                  </a:txBody>
                  <a:tcPr/>
                </a:tc>
                <a:tc>
                  <a:txBody>
                    <a:bodyPr/>
                    <a:lstStyle/>
                    <a:p>
                      <a:pPr lvl="0" algn="ctr">
                        <a:buNone/>
                      </a:pPr>
                      <a:r>
                        <a:rPr lang="de-DE" sz="1600" dirty="0">
                          <a:latin typeface="+mn-lt"/>
                        </a:rPr>
                        <a:t>13:30</a:t>
                      </a:r>
                      <a:endParaRPr lang="de-DE" dirty="0"/>
                    </a:p>
                  </a:txBody>
                  <a:tcPr/>
                </a:tc>
                <a:tc>
                  <a:txBody>
                    <a:bodyPr/>
                    <a:lstStyle/>
                    <a:p>
                      <a:r>
                        <a:rPr lang="de-DE" sz="1600" dirty="0">
                          <a:latin typeface="+mn-lt"/>
                        </a:rPr>
                        <a:t>Content Questions</a:t>
                      </a:r>
                      <a:endParaRPr lang="de-DE" sz="1600" dirty="0" err="1">
                        <a:latin typeface="+mn-lt"/>
                      </a:endParaRPr>
                    </a:p>
                  </a:txBody>
                  <a:tcPr/>
                </a:tc>
                <a:extLst>
                  <a:ext uri="{0D108BD9-81ED-4DB2-BD59-A6C34878D82A}">
                    <a16:rowId xmlns:a16="http://schemas.microsoft.com/office/drawing/2014/main" val="3147951198"/>
                  </a:ext>
                </a:extLst>
              </a:tr>
              <a:tr h="413025">
                <a:tc>
                  <a:txBody>
                    <a:bodyPr/>
                    <a:lstStyle/>
                    <a:p>
                      <a:pPr lvl="0" algn="ctr">
                        <a:buNone/>
                      </a:pPr>
                      <a:r>
                        <a:rPr lang="de-DE" sz="1600" dirty="0">
                          <a:latin typeface="+mn-lt"/>
                        </a:rPr>
                        <a:t>13:30</a:t>
                      </a:r>
                    </a:p>
                  </a:txBody>
                  <a:tcPr/>
                </a:tc>
                <a:tc>
                  <a:txBody>
                    <a:bodyPr/>
                    <a:lstStyle/>
                    <a:p>
                      <a:pPr lvl="0" algn="ctr">
                        <a:buNone/>
                      </a:pPr>
                      <a:r>
                        <a:rPr lang="de-DE" sz="1600" dirty="0">
                          <a:latin typeface="+mn-lt"/>
                        </a:rPr>
                        <a:t>16:00</a:t>
                      </a:r>
                    </a:p>
                  </a:txBody>
                  <a:tcPr/>
                </a:tc>
                <a:tc>
                  <a:txBody>
                    <a:bodyPr/>
                    <a:lstStyle/>
                    <a:p>
                      <a:pPr lvl="0">
                        <a:buNone/>
                      </a:pPr>
                      <a:r>
                        <a:rPr lang="de-DE" sz="1600" dirty="0" err="1">
                          <a:latin typeface="+mn-lt"/>
                        </a:rPr>
                        <a:t>Excecise</a:t>
                      </a:r>
                      <a:r>
                        <a:rPr lang="de-DE" sz="1600" dirty="0">
                          <a:latin typeface="+mn-lt"/>
                        </a:rPr>
                        <a:t> Block</a:t>
                      </a:r>
                    </a:p>
                  </a:txBody>
                  <a:tcPr/>
                </a:tc>
                <a:extLst>
                  <a:ext uri="{0D108BD9-81ED-4DB2-BD59-A6C34878D82A}">
                    <a16:rowId xmlns:a16="http://schemas.microsoft.com/office/drawing/2014/main" val="1418846305"/>
                  </a:ext>
                </a:extLst>
              </a:tr>
              <a:tr h="413026">
                <a:tc>
                  <a:txBody>
                    <a:bodyPr/>
                    <a:lstStyle/>
                    <a:p>
                      <a:pPr algn="ctr"/>
                      <a:r>
                        <a:rPr lang="de-DE" sz="1600" dirty="0">
                          <a:latin typeface="+mn-lt"/>
                        </a:rPr>
                        <a:t>16:00</a:t>
                      </a:r>
                    </a:p>
                  </a:txBody>
                  <a:tcPr/>
                </a:tc>
                <a:tc>
                  <a:txBody>
                    <a:bodyPr/>
                    <a:lstStyle/>
                    <a:p>
                      <a:pPr algn="ctr"/>
                      <a:r>
                        <a:rPr lang="de-DE" sz="1600" dirty="0">
                          <a:latin typeface="+mn-lt"/>
                        </a:rPr>
                        <a:t>17:00</a:t>
                      </a:r>
                    </a:p>
                  </a:txBody>
                  <a:tcPr/>
                </a:tc>
                <a:tc>
                  <a:txBody>
                    <a:bodyPr/>
                    <a:lstStyle/>
                    <a:p>
                      <a:pPr lvl="0">
                        <a:buNone/>
                      </a:pPr>
                      <a:r>
                        <a:rPr lang="de-DE" sz="1600" dirty="0" err="1">
                          <a:latin typeface="+mn-lt"/>
                        </a:rPr>
                        <a:t>Discussion</a:t>
                      </a:r>
                      <a:r>
                        <a:rPr lang="de-DE" sz="1600" dirty="0">
                          <a:latin typeface="+mn-lt"/>
                        </a:rPr>
                        <a:t> Block : </a:t>
                      </a:r>
                      <a:r>
                        <a:rPr lang="de-DE" sz="1600" dirty="0" err="1">
                          <a:latin typeface="+mn-lt"/>
                        </a:rPr>
                        <a:t>Excercise</a:t>
                      </a:r>
                    </a:p>
                  </a:txBody>
                  <a:tcPr/>
                </a:tc>
                <a:extLst>
                  <a:ext uri="{0D108BD9-81ED-4DB2-BD59-A6C34878D82A}">
                    <a16:rowId xmlns:a16="http://schemas.microsoft.com/office/drawing/2014/main" val="3880628919"/>
                  </a:ext>
                </a:extLst>
              </a:tr>
            </a:tbl>
          </a:graphicData>
        </a:graphic>
      </p:graphicFrame>
    </p:spTree>
    <p:extLst>
      <p:ext uri="{BB962C8B-B14F-4D97-AF65-F5344CB8AC3E}">
        <p14:creationId xmlns:p14="http://schemas.microsoft.com/office/powerpoint/2010/main" val="3511378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MS SQL?</a:t>
            </a:r>
            <a:endParaRPr lang="en-IN" dirty="0"/>
          </a:p>
        </p:txBody>
      </p:sp>
      <p:sp>
        <p:nvSpPr>
          <p:cNvPr id="3" name="Textplatzhalter 2"/>
          <p:cNvSpPr>
            <a:spLocks noGrp="1"/>
          </p:cNvSpPr>
          <p:nvPr>
            <p:ph type="body" sz="quarter" idx="11"/>
          </p:nvPr>
        </p:nvSpPr>
        <p:spPr/>
        <p:txBody>
          <a:bodyPr/>
          <a:lstStyle/>
          <a:p>
            <a:endParaRPr lang="en-IN"/>
          </a:p>
        </p:txBody>
      </p:sp>
      <p:sp>
        <p:nvSpPr>
          <p:cNvPr id="4" name="Textplatzhalter 3"/>
          <p:cNvSpPr>
            <a:spLocks noGrp="1"/>
          </p:cNvSpPr>
          <p:nvPr>
            <p:ph type="body" sz="quarter" idx="16"/>
          </p:nvPr>
        </p:nvSpPr>
        <p:spPr>
          <a:xfrm>
            <a:off x="501650" y="1759509"/>
            <a:ext cx="6105627" cy="4022721"/>
          </a:xfrm>
        </p:spPr>
        <p:txBody>
          <a:bodyPr/>
          <a:lstStyle/>
          <a:p>
            <a:r>
              <a:rPr lang="en-IN" dirty="0"/>
              <a:t>MSSQL is a suite of database software published by Microsoft and used extensively within our enterprise. Typically, it includes a relational database engine, which stores data in tables, columns and rows, Integration Services (SSIS), which is a data movement tool for importing, exporting and transforming data, Reporting Services (SSRS), which is used to create reports and serve reports to end users, and also Analysis Services (SSAS), which is a multidimensional database used to query data from the main database engine.</a:t>
            </a:r>
            <a:endParaRPr lang="en-IN" dirty="0"/>
          </a:p>
        </p:txBody>
      </p:sp>
      <p:sp>
        <p:nvSpPr>
          <p:cNvPr id="5" name="Foliennummernplatzhalter 4"/>
          <p:cNvSpPr>
            <a:spLocks noGrp="1"/>
          </p:cNvSpPr>
          <p:nvPr>
            <p:ph type="sldNum" sz="quarter" idx="18"/>
          </p:nvPr>
        </p:nvSpPr>
        <p:spPr/>
        <p:txBody>
          <a:bodyPr/>
          <a:lstStyle/>
          <a:p>
            <a:fld id="{CDE215AB-35F6-154F-8FF7-90D8DC0E6B04}" type="slidenum">
              <a:rPr lang="de-DE" smtClean="0"/>
              <a:pPr/>
              <a:t>4</a:t>
            </a:fld>
            <a:endParaRPr lang="de-DE"/>
          </a:p>
        </p:txBody>
      </p:sp>
      <p:sp>
        <p:nvSpPr>
          <p:cNvPr id="6" name="Textplatzhalter 5"/>
          <p:cNvSpPr>
            <a:spLocks noGrp="1"/>
          </p:cNvSpPr>
          <p:nvPr>
            <p:ph type="body" sz="quarter" idx="14"/>
          </p:nvPr>
        </p:nvSpPr>
        <p:spPr/>
        <p:txBody>
          <a:bodyPr/>
          <a:lstStyle/>
          <a:p>
            <a:endParaRPr lang="en-IN"/>
          </a:p>
        </p:txBody>
      </p:sp>
      <p:sp>
        <p:nvSpPr>
          <p:cNvPr id="7" name="Textplatzhalter 6"/>
          <p:cNvSpPr>
            <a:spLocks noGrp="1"/>
          </p:cNvSpPr>
          <p:nvPr>
            <p:ph type="body" sz="quarter" idx="20"/>
          </p:nvPr>
        </p:nvSpPr>
        <p:spPr/>
        <p:txBody>
          <a:bodyPr/>
          <a:lstStyle/>
          <a:p>
            <a:endParaRPr lang="en-IN"/>
          </a:p>
        </p:txBody>
      </p:sp>
      <p:pic>
        <p:nvPicPr>
          <p:cNvPr id="3074" name="Picture 2" descr="Requirements Info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936" y="1710209"/>
            <a:ext cx="4350973" cy="421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054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Material</a:t>
            </a:r>
            <a:endParaRPr lang="en-IN" dirty="0"/>
          </a:p>
        </p:txBody>
      </p:sp>
      <p:sp>
        <p:nvSpPr>
          <p:cNvPr id="3" name="Textplatzhalter 2"/>
          <p:cNvSpPr>
            <a:spLocks noGrp="1"/>
          </p:cNvSpPr>
          <p:nvPr>
            <p:ph type="body" sz="quarter" idx="11"/>
          </p:nvPr>
        </p:nvSpPr>
        <p:spPr/>
        <p:txBody>
          <a:bodyPr/>
          <a:lstStyle/>
          <a:p>
            <a:endParaRPr lang="en-IN"/>
          </a:p>
        </p:txBody>
      </p:sp>
      <p:sp>
        <p:nvSpPr>
          <p:cNvPr id="4" name="Textplatzhalter 3"/>
          <p:cNvSpPr>
            <a:spLocks noGrp="1"/>
          </p:cNvSpPr>
          <p:nvPr>
            <p:ph type="body" sz="quarter" idx="16"/>
          </p:nvPr>
        </p:nvSpPr>
        <p:spPr/>
        <p:txBody>
          <a:bodyPr/>
          <a:lstStyle/>
          <a:p>
            <a:r>
              <a:rPr lang="en-IN" dirty="0" smtClean="0"/>
              <a:t>Go through the below training material:</a:t>
            </a:r>
          </a:p>
          <a:p>
            <a:r>
              <a:rPr lang="en-IN" i="1" u="sng" dirty="0">
                <a:solidFill>
                  <a:srgbClr val="FFCC00"/>
                </a:solidFill>
                <a:hlinkClick r:id="rId2"/>
              </a:rPr>
              <a:t>https://www.sqlservertutorial.net/getting-started</a:t>
            </a:r>
            <a:r>
              <a:rPr lang="en-IN" i="1" u="sng" dirty="0" smtClean="0">
                <a:solidFill>
                  <a:srgbClr val="FFCC00"/>
                </a:solidFill>
                <a:hlinkClick r:id="rId2"/>
              </a:rPr>
              <a:t>/</a:t>
            </a:r>
            <a:endParaRPr lang="en-IN" i="1" u="sng" dirty="0" smtClean="0">
              <a:solidFill>
                <a:srgbClr val="FFCC00"/>
              </a:solidFill>
            </a:endParaRPr>
          </a:p>
          <a:p>
            <a:r>
              <a:rPr lang="en-IN" dirty="0">
                <a:hlinkClick r:id="rId3"/>
              </a:rPr>
              <a:t>https://www.sqlservertutorial.net/sql-server-basics</a:t>
            </a:r>
            <a:r>
              <a:rPr lang="en-IN" dirty="0" smtClean="0">
                <a:hlinkClick r:id="rId3"/>
              </a:rPr>
              <a:t>/</a:t>
            </a:r>
            <a:endParaRPr lang="en-IN" dirty="0" smtClean="0"/>
          </a:p>
          <a:p>
            <a:endParaRPr lang="en-IN" dirty="0"/>
          </a:p>
        </p:txBody>
      </p:sp>
      <p:sp>
        <p:nvSpPr>
          <p:cNvPr id="5" name="Foliennummernplatzhalter 4"/>
          <p:cNvSpPr>
            <a:spLocks noGrp="1"/>
          </p:cNvSpPr>
          <p:nvPr>
            <p:ph type="sldNum" sz="quarter" idx="18"/>
          </p:nvPr>
        </p:nvSpPr>
        <p:spPr/>
        <p:txBody>
          <a:bodyPr/>
          <a:lstStyle/>
          <a:p>
            <a:fld id="{CDE215AB-35F6-154F-8FF7-90D8DC0E6B04}" type="slidenum">
              <a:rPr lang="de-DE" smtClean="0"/>
              <a:pPr/>
              <a:t>5</a:t>
            </a:fld>
            <a:endParaRPr lang="de-DE"/>
          </a:p>
        </p:txBody>
      </p:sp>
      <p:sp>
        <p:nvSpPr>
          <p:cNvPr id="6" name="Textplatzhalter 5"/>
          <p:cNvSpPr>
            <a:spLocks noGrp="1"/>
          </p:cNvSpPr>
          <p:nvPr>
            <p:ph type="body" sz="quarter" idx="14"/>
          </p:nvPr>
        </p:nvSpPr>
        <p:spPr/>
        <p:txBody>
          <a:bodyPr/>
          <a:lstStyle/>
          <a:p>
            <a:endParaRPr lang="en-IN"/>
          </a:p>
        </p:txBody>
      </p:sp>
      <p:sp>
        <p:nvSpPr>
          <p:cNvPr id="7" name="Textplatzhalter 6"/>
          <p:cNvSpPr>
            <a:spLocks noGrp="1"/>
          </p:cNvSpPr>
          <p:nvPr>
            <p:ph type="body" sz="quarter" idx="20"/>
          </p:nvPr>
        </p:nvSpPr>
        <p:spPr/>
        <p:txBody>
          <a:bodyPr/>
          <a:lstStyle/>
          <a:p>
            <a:endParaRPr lang="en-IN"/>
          </a:p>
        </p:txBody>
      </p:sp>
    </p:spTree>
    <p:extLst>
      <p:ext uri="{BB962C8B-B14F-4D97-AF65-F5344CB8AC3E}">
        <p14:creationId xmlns:p14="http://schemas.microsoft.com/office/powerpoint/2010/main" val="3981387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Questions</a:t>
            </a:r>
            <a:endParaRPr lang="en-IN" dirty="0"/>
          </a:p>
        </p:txBody>
      </p:sp>
      <p:sp>
        <p:nvSpPr>
          <p:cNvPr id="3" name="Textplatzhalter 2"/>
          <p:cNvSpPr>
            <a:spLocks noGrp="1"/>
          </p:cNvSpPr>
          <p:nvPr>
            <p:ph type="body" sz="quarter" idx="11"/>
          </p:nvPr>
        </p:nvSpPr>
        <p:spPr/>
        <p:txBody>
          <a:bodyPr/>
          <a:lstStyle/>
          <a:p>
            <a:r>
              <a:rPr lang="de-DE" dirty="0" err="1"/>
              <a:t>Answer</a:t>
            </a:r>
            <a:r>
              <a:rPr lang="de-DE" dirty="0"/>
              <a:t> </a:t>
            </a:r>
            <a:r>
              <a:rPr lang="de-DE" dirty="0" err="1"/>
              <a:t>the</a:t>
            </a:r>
            <a:r>
              <a:rPr lang="de-DE" dirty="0"/>
              <a:t> </a:t>
            </a:r>
            <a:r>
              <a:rPr lang="de-DE" dirty="0" err="1"/>
              <a:t>below</a:t>
            </a:r>
            <a:r>
              <a:rPr lang="de-DE" dirty="0"/>
              <a:t> </a:t>
            </a:r>
            <a:r>
              <a:rPr lang="de-DE" dirty="0" err="1"/>
              <a:t>questions</a:t>
            </a:r>
            <a:r>
              <a:rPr lang="de-DE" dirty="0" smtClean="0"/>
              <a:t>:</a:t>
            </a:r>
            <a:endParaRPr lang="en-IN" dirty="0"/>
          </a:p>
        </p:txBody>
      </p:sp>
      <p:sp>
        <p:nvSpPr>
          <p:cNvPr id="4" name="Textplatzhalter 3"/>
          <p:cNvSpPr>
            <a:spLocks noGrp="1"/>
          </p:cNvSpPr>
          <p:nvPr>
            <p:ph type="body" sz="quarter" idx="16"/>
          </p:nvPr>
        </p:nvSpPr>
        <p:spPr/>
        <p:txBody>
          <a:bodyPr/>
          <a:lstStyle/>
          <a:p>
            <a:pPr marL="228600" indent="-228600">
              <a:buFont typeface="+mj-lt"/>
              <a:buAutoNum type="arabicPeriod"/>
            </a:pPr>
            <a:r>
              <a:rPr lang="en-IN" sz="1600" dirty="0" smtClean="0"/>
              <a:t>What is the difference between SQL and MS SQL?</a:t>
            </a:r>
          </a:p>
          <a:p>
            <a:pPr marL="228600" indent="-228600">
              <a:buFont typeface="+mj-lt"/>
              <a:buAutoNum type="arabicPeriod"/>
            </a:pPr>
            <a:r>
              <a:rPr lang="en-IN" sz="1600" dirty="0"/>
              <a:t>What are the common performance issues in SQL Server</a:t>
            </a:r>
            <a:r>
              <a:rPr lang="en-IN" sz="1600" dirty="0" smtClean="0"/>
              <a:t>?</a:t>
            </a:r>
          </a:p>
          <a:p>
            <a:pPr marL="228600" indent="-228600">
              <a:buFont typeface="+mj-lt"/>
              <a:buAutoNum type="arabicPeriod"/>
            </a:pPr>
            <a:r>
              <a:rPr lang="en-IN" sz="1600" dirty="0"/>
              <a:t>What are the authentication modes in SQL Server? How can it be changed</a:t>
            </a:r>
            <a:r>
              <a:rPr lang="en-IN" sz="1600" dirty="0" smtClean="0"/>
              <a:t>?</a:t>
            </a:r>
          </a:p>
          <a:p>
            <a:pPr marL="228600" indent="-228600">
              <a:buFont typeface="+mj-lt"/>
              <a:buAutoNum type="arabicPeriod"/>
            </a:pPr>
            <a:r>
              <a:rPr lang="en-IN" sz="1600" dirty="0"/>
              <a:t>What is CDC in SQL Server</a:t>
            </a:r>
            <a:r>
              <a:rPr lang="en-IN" sz="1600" dirty="0" smtClean="0"/>
              <a:t>?</a:t>
            </a:r>
          </a:p>
          <a:p>
            <a:pPr marL="228600" indent="-228600">
              <a:buFont typeface="+mj-lt"/>
              <a:buAutoNum type="arabicPeriod"/>
            </a:pPr>
            <a:r>
              <a:rPr lang="de-DE" sz="1600" dirty="0" err="1" smtClean="0"/>
              <a:t>What</a:t>
            </a:r>
            <a:r>
              <a:rPr lang="de-DE" sz="1600" dirty="0" smtClean="0"/>
              <a:t> </a:t>
            </a:r>
            <a:r>
              <a:rPr lang="de-DE" sz="1600" dirty="0" err="1" smtClean="0"/>
              <a:t>is</a:t>
            </a:r>
            <a:r>
              <a:rPr lang="de-DE" sz="1600" dirty="0" smtClean="0"/>
              <a:t> a Cross </a:t>
            </a:r>
            <a:r>
              <a:rPr lang="de-DE" sz="1600" dirty="0" err="1" smtClean="0"/>
              <a:t>join</a:t>
            </a:r>
            <a:r>
              <a:rPr lang="de-DE" sz="1600" dirty="0" smtClean="0"/>
              <a:t> </a:t>
            </a:r>
            <a:r>
              <a:rPr lang="de-DE" sz="1600" dirty="0" err="1" smtClean="0"/>
              <a:t>and</a:t>
            </a:r>
            <a:r>
              <a:rPr lang="de-DE" sz="1600" dirty="0" smtClean="0"/>
              <a:t> </a:t>
            </a:r>
            <a:r>
              <a:rPr lang="de-DE" sz="1600" dirty="0" err="1" smtClean="0"/>
              <a:t>how</a:t>
            </a:r>
            <a:r>
              <a:rPr lang="de-DE" sz="1600" dirty="0" smtClean="0"/>
              <a:t> </a:t>
            </a:r>
            <a:r>
              <a:rPr lang="de-DE" sz="1600" dirty="0" err="1" smtClean="0"/>
              <a:t>is</a:t>
            </a:r>
            <a:r>
              <a:rPr lang="de-DE" sz="1600" dirty="0" smtClean="0"/>
              <a:t> </a:t>
            </a:r>
            <a:r>
              <a:rPr lang="de-DE" sz="1600" dirty="0" err="1" smtClean="0"/>
              <a:t>it</a:t>
            </a:r>
            <a:r>
              <a:rPr lang="de-DE" sz="1600" dirty="0" smtClean="0"/>
              <a:t> different </a:t>
            </a:r>
            <a:r>
              <a:rPr lang="de-DE" sz="1600" dirty="0" err="1" smtClean="0"/>
              <a:t>from</a:t>
            </a:r>
            <a:r>
              <a:rPr lang="de-DE" sz="1600" dirty="0" smtClean="0"/>
              <a:t> </a:t>
            </a:r>
            <a:r>
              <a:rPr lang="de-DE" sz="1600" dirty="0" err="1" smtClean="0"/>
              <a:t>other</a:t>
            </a:r>
            <a:r>
              <a:rPr lang="de-DE" sz="1600" dirty="0" smtClean="0"/>
              <a:t> </a:t>
            </a:r>
            <a:r>
              <a:rPr lang="de-DE" sz="1600" dirty="0" err="1" smtClean="0"/>
              <a:t>joins</a:t>
            </a:r>
            <a:r>
              <a:rPr lang="de-DE" sz="1600" dirty="0" smtClean="0"/>
              <a:t> in MS SQL?</a:t>
            </a:r>
          </a:p>
          <a:p>
            <a:pPr marL="228600" indent="-228600">
              <a:buFont typeface="+mj-lt"/>
              <a:buAutoNum type="arabicPeriod"/>
            </a:pPr>
            <a:r>
              <a:rPr lang="en-IN" sz="1600" dirty="0"/>
              <a:t>What do you understand by CHECK constraint in SQL Server</a:t>
            </a:r>
            <a:r>
              <a:rPr lang="en-IN" sz="1600" dirty="0" smtClean="0"/>
              <a:t>?</a:t>
            </a:r>
          </a:p>
          <a:p>
            <a:pPr marL="228600" indent="-228600">
              <a:buFont typeface="+mj-lt"/>
              <a:buAutoNum type="arabicPeriod"/>
            </a:pPr>
            <a:r>
              <a:rPr lang="de-DE" sz="1600" dirty="0" err="1" smtClean="0"/>
              <a:t>What</a:t>
            </a:r>
            <a:r>
              <a:rPr lang="de-DE" sz="1600" dirty="0" smtClean="0"/>
              <a:t> do </a:t>
            </a:r>
            <a:r>
              <a:rPr lang="de-DE" sz="1600" dirty="0" err="1" smtClean="0"/>
              <a:t>you</a:t>
            </a:r>
            <a:r>
              <a:rPr lang="de-DE" sz="1600" dirty="0" smtClean="0"/>
              <a:t> </a:t>
            </a:r>
            <a:r>
              <a:rPr lang="de-DE" sz="1600" dirty="0" err="1" smtClean="0"/>
              <a:t>understand</a:t>
            </a:r>
            <a:r>
              <a:rPr lang="de-DE" sz="1600" dirty="0" smtClean="0"/>
              <a:t> </a:t>
            </a:r>
            <a:r>
              <a:rPr lang="de-DE" sz="1600" dirty="0" err="1" smtClean="0"/>
              <a:t>by</a:t>
            </a:r>
            <a:r>
              <a:rPr lang="de-DE" sz="1600" dirty="0" smtClean="0"/>
              <a:t> CTE?</a:t>
            </a:r>
          </a:p>
          <a:p>
            <a:pPr marL="228600" indent="-228600">
              <a:buFont typeface="+mj-lt"/>
              <a:buAutoNum type="arabicPeriod"/>
            </a:pPr>
            <a:r>
              <a:rPr lang="en-IN" sz="1600" dirty="0"/>
              <a:t>What is COALESCE in SQL server and mention its few properties?</a:t>
            </a:r>
            <a:endParaRPr lang="de-DE" sz="1600" dirty="0" smtClean="0"/>
          </a:p>
          <a:p>
            <a:pPr marL="228600" indent="-228600">
              <a:buFont typeface="+mj-lt"/>
              <a:buAutoNum type="arabicPeriod"/>
            </a:pPr>
            <a:endParaRPr lang="en-IN" sz="1600" dirty="0"/>
          </a:p>
          <a:p>
            <a:endParaRPr lang="en-IN" sz="1600" dirty="0"/>
          </a:p>
        </p:txBody>
      </p:sp>
      <p:sp>
        <p:nvSpPr>
          <p:cNvPr id="5" name="Foliennummernplatzhalter 4"/>
          <p:cNvSpPr>
            <a:spLocks noGrp="1"/>
          </p:cNvSpPr>
          <p:nvPr>
            <p:ph type="sldNum" sz="quarter" idx="18"/>
          </p:nvPr>
        </p:nvSpPr>
        <p:spPr/>
        <p:txBody>
          <a:bodyPr/>
          <a:lstStyle/>
          <a:p>
            <a:fld id="{CDE215AB-35F6-154F-8FF7-90D8DC0E6B04}" type="slidenum">
              <a:rPr lang="de-DE" smtClean="0"/>
              <a:pPr/>
              <a:t>6</a:t>
            </a:fld>
            <a:endParaRPr lang="de-DE"/>
          </a:p>
        </p:txBody>
      </p:sp>
      <p:sp>
        <p:nvSpPr>
          <p:cNvPr id="6" name="Textplatzhalter 5"/>
          <p:cNvSpPr>
            <a:spLocks noGrp="1"/>
          </p:cNvSpPr>
          <p:nvPr>
            <p:ph type="body" sz="quarter" idx="14"/>
          </p:nvPr>
        </p:nvSpPr>
        <p:spPr/>
        <p:txBody>
          <a:bodyPr/>
          <a:lstStyle/>
          <a:p>
            <a:endParaRPr lang="en-IN"/>
          </a:p>
        </p:txBody>
      </p:sp>
      <p:sp>
        <p:nvSpPr>
          <p:cNvPr id="7" name="Textplatzhalter 6"/>
          <p:cNvSpPr>
            <a:spLocks noGrp="1"/>
          </p:cNvSpPr>
          <p:nvPr>
            <p:ph type="body" sz="quarter" idx="20"/>
          </p:nvPr>
        </p:nvSpPr>
        <p:spPr/>
        <p:txBody>
          <a:bodyPr/>
          <a:lstStyle/>
          <a:p>
            <a:endParaRPr lang="en-IN"/>
          </a:p>
        </p:txBody>
      </p:sp>
    </p:spTree>
    <p:extLst>
      <p:ext uri="{BB962C8B-B14F-4D97-AF65-F5344CB8AC3E}">
        <p14:creationId xmlns:p14="http://schemas.microsoft.com/office/powerpoint/2010/main" val="792858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264FB8A-B32F-4C9B-B210-588EA08E44FD}"/>
              </a:ext>
            </a:extLst>
          </p:cNvPr>
          <p:cNvSpPr>
            <a:spLocks noGrp="1"/>
          </p:cNvSpPr>
          <p:nvPr>
            <p:ph type="body" sz="quarter" idx="11"/>
          </p:nvPr>
        </p:nvSpPr>
        <p:spPr/>
        <p:txBody>
          <a:bodyPr/>
          <a:lstStyle/>
          <a:p>
            <a:r>
              <a:rPr lang="de-DE" dirty="0"/>
              <a:t>Dein </a:t>
            </a:r>
            <a:r>
              <a:rPr lang="de-DE" dirty="0" err="1"/>
              <a:t>yakha</a:t>
            </a:r>
            <a:r>
              <a:rPr lang="de-DE" dirty="0"/>
              <a:t> Team</a:t>
            </a:r>
          </a:p>
        </p:txBody>
      </p:sp>
      <p:sp>
        <p:nvSpPr>
          <p:cNvPr id="3" name="Titel 2">
            <a:extLst>
              <a:ext uri="{FF2B5EF4-FFF2-40B4-BE49-F238E27FC236}">
                <a16:creationId xmlns:a16="http://schemas.microsoft.com/office/drawing/2014/main" id="{84C5981A-FCDD-477D-8F05-28CFE4882260}"/>
              </a:ext>
            </a:extLst>
          </p:cNvPr>
          <p:cNvSpPr>
            <a:spLocks noGrp="1"/>
          </p:cNvSpPr>
          <p:nvPr>
            <p:ph type="title"/>
          </p:nvPr>
        </p:nvSpPr>
        <p:spPr/>
        <p:txBody>
          <a:bodyPr/>
          <a:lstStyle/>
          <a:p>
            <a:r>
              <a:rPr lang="de-DE" dirty="0" err="1"/>
              <a:t>Good</a:t>
            </a:r>
            <a:r>
              <a:rPr lang="de-DE" dirty="0"/>
              <a:t> </a:t>
            </a:r>
            <a:r>
              <a:rPr lang="de-DE" dirty="0" err="1"/>
              <a:t>luck</a:t>
            </a:r>
            <a:r>
              <a:rPr lang="de-DE" dirty="0"/>
              <a:t>!</a:t>
            </a:r>
          </a:p>
        </p:txBody>
      </p:sp>
    </p:spTree>
    <p:extLst>
      <p:ext uri="{BB962C8B-B14F-4D97-AF65-F5344CB8AC3E}">
        <p14:creationId xmlns:p14="http://schemas.microsoft.com/office/powerpoint/2010/main" val="3412142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UWAqQEep3JCg64feuZZi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UWAqQEep3JCg64feuZZiw"/>
</p:tagLst>
</file>

<file path=ppt/theme/theme1.xml><?xml version="1.0" encoding="utf-8"?>
<a:theme xmlns:a="http://schemas.openxmlformats.org/drawingml/2006/main" name="1_Titelfolie">
  <a:themeElements>
    <a:clrScheme name="Benutzerdefiniert 1">
      <a:dk1>
        <a:srgbClr val="0095DB"/>
      </a:dk1>
      <a:lt1>
        <a:srgbClr val="FFFFFF"/>
      </a:lt1>
      <a:dk2>
        <a:srgbClr val="005A8E"/>
      </a:dk2>
      <a:lt2>
        <a:srgbClr val="FFFFFF"/>
      </a:lt2>
      <a:accent1>
        <a:srgbClr val="0095DB"/>
      </a:accent1>
      <a:accent2>
        <a:srgbClr val="0ABEF0"/>
      </a:accent2>
      <a:accent3>
        <a:srgbClr val="FFCD00"/>
      </a:accent3>
      <a:accent4>
        <a:srgbClr val="00598E"/>
      </a:accent4>
      <a:accent5>
        <a:srgbClr val="FEFFFF"/>
      </a:accent5>
      <a:accent6>
        <a:srgbClr val="0095BD"/>
      </a:accent6>
      <a:hlink>
        <a:srgbClr val="FFCC00"/>
      </a:hlink>
      <a:folHlink>
        <a:srgbClr val="0095B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800" b="0" i="0" dirty="0">
            <a:solidFill>
              <a:srgbClr val="000000"/>
            </a:solidFill>
            <a:latin typeface="Calibri Light" panose="020F0302020204030204" pitchFamily="34" charset="0"/>
            <a:cs typeface="Calibri Light" panose="020F0302020204030204" pitchFamily="34" charset="0"/>
          </a:defRPr>
        </a:defPPr>
      </a:lstStyle>
    </a:txDef>
  </a:objectDefaults>
  <a:extraClrSchemeLst/>
  <a:extLst>
    <a:ext uri="{05A4C25C-085E-4340-85A3-A5531E510DB2}">
      <thm15:themeFamily xmlns:thm15="http://schemas.microsoft.com/office/thememl/2012/main" name="yakha.potx" id="{7F2B49C6-9713-834B-9335-74FEB09D5C81}" vid="{697400BD-1189-BD40-BD69-8458CC5C0ADA}"/>
    </a:ext>
  </a:extLst>
</a:theme>
</file>

<file path=ppt/theme/theme2.xml><?xml version="1.0" encoding="utf-8"?>
<a:theme xmlns:a="http://schemas.openxmlformats.org/drawingml/2006/main" name="2_Content">
  <a:themeElements>
    <a:clrScheme name="Benutzerdefiniert 1">
      <a:dk1>
        <a:srgbClr val="0095DB"/>
      </a:dk1>
      <a:lt1>
        <a:srgbClr val="FFFFFF"/>
      </a:lt1>
      <a:dk2>
        <a:srgbClr val="005A8E"/>
      </a:dk2>
      <a:lt2>
        <a:srgbClr val="FFFFFF"/>
      </a:lt2>
      <a:accent1>
        <a:srgbClr val="0095DB"/>
      </a:accent1>
      <a:accent2>
        <a:srgbClr val="0ABEF0"/>
      </a:accent2>
      <a:accent3>
        <a:srgbClr val="FFCD00"/>
      </a:accent3>
      <a:accent4>
        <a:srgbClr val="00598E"/>
      </a:accent4>
      <a:accent5>
        <a:srgbClr val="FEFFFF"/>
      </a:accent5>
      <a:accent6>
        <a:srgbClr val="0095BD"/>
      </a:accent6>
      <a:hlink>
        <a:srgbClr val="FFCC00"/>
      </a:hlink>
      <a:folHlink>
        <a:srgbClr val="0095B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800" b="0" i="0" dirty="0">
            <a:solidFill>
              <a:srgbClr val="000000"/>
            </a:solidFill>
            <a:latin typeface="Calibri Light" panose="020F0302020204030204" pitchFamily="34" charset="0"/>
            <a:cs typeface="Calibri Light" panose="020F0302020204030204" pitchFamily="34" charset="0"/>
          </a:defRPr>
        </a:defPPr>
      </a:lstStyle>
    </a:txDef>
  </a:objectDefaults>
  <a:extraClrSchemeLst/>
  <a:extLst>
    <a:ext uri="{05A4C25C-085E-4340-85A3-A5531E510DB2}">
      <thm15:themeFamily xmlns:thm15="http://schemas.microsoft.com/office/thememl/2012/main" name="yakha.potx" id="{7F2B49C6-9713-834B-9335-74FEB09D5C81}" vid="{E2B0A2F4-DF1A-0E49-80AC-D240EFF47E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291c839-b064-4612-b2b7-7b9c954e2dde">
      <UserInfo>
        <DisplayName>Mannoor Dhingra</DisplayName>
        <AccountId>96</AccountId>
        <AccountType/>
      </UserInfo>
    </SharedWithUsers>
    <TaxCatchAll xmlns="7291c839-b064-4612-b2b7-7b9c954e2dde" xsi:nil="true"/>
    <lcf76f155ced4ddcb4097134ff3c332f xmlns="2e4748a0-b4ab-48db-9308-52f303955d8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9421C897DCB6489388739BE5152E52" ma:contentTypeVersion="16" ma:contentTypeDescription="Create a new document." ma:contentTypeScope="" ma:versionID="15e9a492a236b67c10d7344eab0cfbe7">
  <xsd:schema xmlns:xsd="http://www.w3.org/2001/XMLSchema" xmlns:xs="http://www.w3.org/2001/XMLSchema" xmlns:p="http://schemas.microsoft.com/office/2006/metadata/properties" xmlns:ns2="2e4748a0-b4ab-48db-9308-52f303955d84" xmlns:ns3="7291c839-b064-4612-b2b7-7b9c954e2dde" targetNamespace="http://schemas.microsoft.com/office/2006/metadata/properties" ma:root="true" ma:fieldsID="bb9454ce92790be3faebc74569886cba" ns2:_="" ns3:_="">
    <xsd:import namespace="2e4748a0-b4ab-48db-9308-52f303955d84"/>
    <xsd:import namespace="7291c839-b064-4612-b2b7-7b9c954e2dd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748a0-b4ab-48db-9308-52f303955d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fd28c19-b00c-4795-afe6-d1f7b3d62bc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291c839-b064-4612-b2b7-7b9c954e2dd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3c7041d1-890b-478a-a170-a8eb1609b767}" ma:internalName="TaxCatchAll" ma:showField="CatchAllData" ma:web="7291c839-b064-4612-b2b7-7b9c954e2d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6C0CB0-91AA-4B64-A684-2BFC59638F6E}">
  <ds:schemaRefs>
    <ds:schemaRef ds:uri="http://schemas.microsoft.com/sharepoint/v3/contenttype/forms"/>
  </ds:schemaRefs>
</ds:datastoreItem>
</file>

<file path=customXml/itemProps2.xml><?xml version="1.0" encoding="utf-8"?>
<ds:datastoreItem xmlns:ds="http://schemas.openxmlformats.org/officeDocument/2006/customXml" ds:itemID="{57968C43-48D2-47B2-884B-9CA0EE399ADE}">
  <ds:schemaRefs>
    <ds:schemaRef ds:uri="9db25a6b-c331-498f-ac02-98ce6d560a92"/>
    <ds:schemaRef ds:uri="http://schemas.microsoft.com/office/2006/metadata/propertie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f4d8767-48e3-420d-8739-60f2e2a55fa7"/>
    <ds:schemaRef ds:uri="http://www.w3.org/XML/1998/namespace"/>
    <ds:schemaRef ds:uri="http://purl.org/dc/dcmitype/"/>
  </ds:schemaRefs>
</ds:datastoreItem>
</file>

<file path=customXml/itemProps3.xml><?xml version="1.0" encoding="utf-8"?>
<ds:datastoreItem xmlns:ds="http://schemas.openxmlformats.org/officeDocument/2006/customXml" ds:itemID="{15EFAE95-B149-4897-B3B5-D5423D0F84CA}"/>
</file>

<file path=docProps/app.xml><?xml version="1.0" encoding="utf-8"?>
<Properties xmlns="http://schemas.openxmlformats.org/officeDocument/2006/extended-properties" xmlns:vt="http://schemas.openxmlformats.org/officeDocument/2006/docPropsVTypes">
  <Template>yakha</Template>
  <TotalTime>0</TotalTime>
  <Words>277</Words>
  <Application>Microsoft Office PowerPoint</Application>
  <PresentationFormat>Breitbild</PresentationFormat>
  <Paragraphs>51</Paragraphs>
  <Slides>7</Slides>
  <Notes>0</Notes>
  <HiddenSlides>0</HiddenSlides>
  <MMClips>0</MMClips>
  <ScaleCrop>false</ScaleCrop>
  <HeadingPairs>
    <vt:vector size="8" baseType="variant">
      <vt:variant>
        <vt:lpstr>Verwendete Schriftarten</vt:lpstr>
      </vt:variant>
      <vt:variant>
        <vt:i4>6</vt:i4>
      </vt:variant>
      <vt:variant>
        <vt:lpstr>Design</vt:lpstr>
      </vt:variant>
      <vt:variant>
        <vt:i4>2</vt:i4>
      </vt:variant>
      <vt:variant>
        <vt:lpstr>Eingebettete OLE-Server</vt:lpstr>
      </vt:variant>
      <vt:variant>
        <vt:i4>1</vt:i4>
      </vt:variant>
      <vt:variant>
        <vt:lpstr>Folientitel</vt:lpstr>
      </vt:variant>
      <vt:variant>
        <vt:i4>7</vt:i4>
      </vt:variant>
    </vt:vector>
  </HeadingPairs>
  <TitlesOfParts>
    <vt:vector size="16" baseType="lpstr">
      <vt:lpstr>Arial</vt:lpstr>
      <vt:lpstr>Brandon Grotesque Black</vt:lpstr>
      <vt:lpstr>Calibri</vt:lpstr>
      <vt:lpstr>Calibri Light</vt:lpstr>
      <vt:lpstr>Symbol</vt:lpstr>
      <vt:lpstr>Wingdings</vt:lpstr>
      <vt:lpstr>1_Titelfolie</vt:lpstr>
      <vt:lpstr>2_Content</vt:lpstr>
      <vt:lpstr>think-cell Slide</vt:lpstr>
      <vt:lpstr>PowerPoint-Präsentation</vt:lpstr>
      <vt:lpstr>Module 8: MS SQL Day 1</vt:lpstr>
      <vt:lpstr>Agenda XX.XX.2022</vt:lpstr>
      <vt:lpstr>What is MS SQL?</vt:lpstr>
      <vt:lpstr>Material</vt:lpstr>
      <vt:lpstr>Questions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Michelle  Werth</dc:creator>
  <cp:lastModifiedBy>Mannoor Dhingra</cp:lastModifiedBy>
  <cp:revision>66</cp:revision>
  <dcterms:created xsi:type="dcterms:W3CDTF">2022-02-14T14:16:18Z</dcterms:created>
  <dcterms:modified xsi:type="dcterms:W3CDTF">2022-07-21T08:46:21Z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0x010100E11CE87F7706DD48AC70C1EDA7E5CF83</vt:lpwstr>
  </property>
  <property fmtid="{D5CDD505-2E9C-101B-9397-08002B2CF9AE}" pid="3" name="MediaServiceImageTags">
    <vt:lpwstr/>
  </property>
</Properties>
</file>